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14"/>
  </p:notesMasterIdLst>
  <p:sldIdLst>
    <p:sldId id="256" r:id="rId2"/>
    <p:sldId id="259" r:id="rId3"/>
    <p:sldId id="281" r:id="rId4"/>
    <p:sldId id="283" r:id="rId5"/>
    <p:sldId id="284" r:id="rId6"/>
    <p:sldId id="285" r:id="rId7"/>
    <p:sldId id="286" r:id="rId8"/>
    <p:sldId id="287" r:id="rId9"/>
    <p:sldId id="288" r:id="rId10"/>
    <p:sldId id="289" r:id="rId11"/>
    <p:sldId id="291" r:id="rId12"/>
    <p:sldId id="292"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044659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d67bdc331_4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d67bdc331_4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00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d762fa53b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d762fa53b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257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6776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TITLE_1">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92429" y="2990777"/>
            <a:ext cx="8159400" cy="3831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3600">
                <a:solidFill>
                  <a:srgbClr val="4A3135"/>
                </a:solidFill>
              </a:defRPr>
            </a:lvl1pPr>
            <a:lvl2pPr lvl="1" algn="ctr" rtl="0">
              <a:spcBef>
                <a:spcPts val="0"/>
              </a:spcBef>
              <a:spcAft>
                <a:spcPts val="0"/>
              </a:spcAft>
              <a:buNone/>
              <a:defRPr sz="2400">
                <a:solidFill>
                  <a:srgbClr val="4A3135"/>
                </a:solidFill>
                <a:latin typeface="Zilla Slab"/>
                <a:ea typeface="Zilla Slab"/>
                <a:cs typeface="Zilla Slab"/>
                <a:sym typeface="Zilla Slab"/>
              </a:defRPr>
            </a:lvl2pPr>
            <a:lvl3pPr lvl="2" algn="ctr" rtl="0">
              <a:spcBef>
                <a:spcPts val="0"/>
              </a:spcBef>
              <a:spcAft>
                <a:spcPts val="0"/>
              </a:spcAft>
              <a:buNone/>
              <a:defRPr sz="2400">
                <a:solidFill>
                  <a:srgbClr val="4A3135"/>
                </a:solidFill>
                <a:latin typeface="Zilla Slab"/>
                <a:ea typeface="Zilla Slab"/>
                <a:cs typeface="Zilla Slab"/>
                <a:sym typeface="Zilla Slab"/>
              </a:defRPr>
            </a:lvl3pPr>
            <a:lvl4pPr lvl="3" algn="ctr" rtl="0">
              <a:spcBef>
                <a:spcPts val="0"/>
              </a:spcBef>
              <a:spcAft>
                <a:spcPts val="0"/>
              </a:spcAft>
              <a:buNone/>
              <a:defRPr sz="2400">
                <a:solidFill>
                  <a:srgbClr val="4A3135"/>
                </a:solidFill>
                <a:latin typeface="Zilla Slab"/>
                <a:ea typeface="Zilla Slab"/>
                <a:cs typeface="Zilla Slab"/>
                <a:sym typeface="Zilla Slab"/>
              </a:defRPr>
            </a:lvl4pPr>
            <a:lvl5pPr lvl="4" algn="ctr" rtl="0">
              <a:spcBef>
                <a:spcPts val="0"/>
              </a:spcBef>
              <a:spcAft>
                <a:spcPts val="0"/>
              </a:spcAft>
              <a:buNone/>
              <a:defRPr sz="2400">
                <a:solidFill>
                  <a:srgbClr val="4A3135"/>
                </a:solidFill>
                <a:latin typeface="Zilla Slab"/>
                <a:ea typeface="Zilla Slab"/>
                <a:cs typeface="Zilla Slab"/>
                <a:sym typeface="Zilla Slab"/>
              </a:defRPr>
            </a:lvl5pPr>
            <a:lvl6pPr lvl="5" algn="ctr" rtl="0">
              <a:spcBef>
                <a:spcPts val="0"/>
              </a:spcBef>
              <a:spcAft>
                <a:spcPts val="0"/>
              </a:spcAft>
              <a:buNone/>
              <a:defRPr sz="2400">
                <a:solidFill>
                  <a:srgbClr val="4A3135"/>
                </a:solidFill>
                <a:latin typeface="Zilla Slab"/>
                <a:ea typeface="Zilla Slab"/>
                <a:cs typeface="Zilla Slab"/>
                <a:sym typeface="Zilla Slab"/>
              </a:defRPr>
            </a:lvl6pPr>
            <a:lvl7pPr lvl="6" algn="ctr" rtl="0">
              <a:spcBef>
                <a:spcPts val="0"/>
              </a:spcBef>
              <a:spcAft>
                <a:spcPts val="0"/>
              </a:spcAft>
              <a:buNone/>
              <a:defRPr sz="2400">
                <a:solidFill>
                  <a:srgbClr val="4A3135"/>
                </a:solidFill>
                <a:latin typeface="Zilla Slab"/>
                <a:ea typeface="Zilla Slab"/>
                <a:cs typeface="Zilla Slab"/>
                <a:sym typeface="Zilla Slab"/>
              </a:defRPr>
            </a:lvl7pPr>
            <a:lvl8pPr lvl="7" algn="ctr" rtl="0">
              <a:spcBef>
                <a:spcPts val="0"/>
              </a:spcBef>
              <a:spcAft>
                <a:spcPts val="0"/>
              </a:spcAft>
              <a:buNone/>
              <a:defRPr sz="2400">
                <a:solidFill>
                  <a:srgbClr val="4A3135"/>
                </a:solidFill>
                <a:latin typeface="Zilla Slab"/>
                <a:ea typeface="Zilla Slab"/>
                <a:cs typeface="Zilla Slab"/>
                <a:sym typeface="Zilla Slab"/>
              </a:defRPr>
            </a:lvl8pPr>
            <a:lvl9pPr lvl="8" algn="ctr" rtl="0">
              <a:spcBef>
                <a:spcPts val="0"/>
              </a:spcBef>
              <a:spcAft>
                <a:spcPts val="0"/>
              </a:spcAft>
              <a:buNone/>
              <a:defRPr sz="2400">
                <a:solidFill>
                  <a:srgbClr val="4A3135"/>
                </a:solidFill>
                <a:latin typeface="Zilla Slab"/>
                <a:ea typeface="Zilla Slab"/>
                <a:cs typeface="Zilla Slab"/>
                <a:sym typeface="Zilla Slab"/>
              </a:defRPr>
            </a:lvl9pPr>
          </a:lstStyle>
          <a:p>
            <a:endParaRPr/>
          </a:p>
        </p:txBody>
      </p:sp>
      <p:sp>
        <p:nvSpPr>
          <p:cNvPr id="10" name="Google Shape;10;p2"/>
          <p:cNvSpPr txBox="1">
            <a:spLocks noGrp="1"/>
          </p:cNvSpPr>
          <p:nvPr>
            <p:ph type="subTitle" idx="1"/>
          </p:nvPr>
        </p:nvSpPr>
        <p:spPr>
          <a:xfrm>
            <a:off x="2940200" y="3239075"/>
            <a:ext cx="32637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SECTION_HEADER_1_1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subTitle" idx="1"/>
          </p:nvPr>
        </p:nvSpPr>
        <p:spPr>
          <a:xfrm flipH="1">
            <a:off x="850550" y="2312450"/>
            <a:ext cx="2652600" cy="73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30" name="Google Shape;30;p5"/>
          <p:cNvSpPr/>
          <p:nvPr/>
        </p:nvSpPr>
        <p:spPr>
          <a:xfrm>
            <a:off x="1883518" y="1037250"/>
            <a:ext cx="7325399" cy="3429222"/>
          </a:xfrm>
          <a:custGeom>
            <a:avLst/>
            <a:gdLst/>
            <a:ahLst/>
            <a:cxnLst/>
            <a:rect l="l" t="t" r="r" b="b"/>
            <a:pathLst>
              <a:path w="285702" h="133745" extrusionOk="0">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ubTitle" idx="2"/>
          </p:nvPr>
        </p:nvSpPr>
        <p:spPr>
          <a:xfrm flipH="1">
            <a:off x="850550" y="2958850"/>
            <a:ext cx="2652600" cy="739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Font typeface="Barlow Semi Condensed"/>
              <a:buNone/>
              <a:defRPr b="1">
                <a:latin typeface="Barlow Semi Condensed"/>
                <a:ea typeface="Barlow Semi Condensed"/>
                <a:cs typeface="Barlow Semi Condensed"/>
                <a:sym typeface="Barlow Semi Condensed"/>
              </a:defRPr>
            </a:lvl1pPr>
            <a:lvl2pPr lvl="1" algn="r" rtl="0">
              <a:lnSpc>
                <a:spcPct val="100000"/>
              </a:lnSpc>
              <a:spcBef>
                <a:spcPts val="0"/>
              </a:spcBef>
              <a:spcAft>
                <a:spcPts val="0"/>
              </a:spcAft>
              <a:buSzPts val="1200"/>
              <a:buFont typeface="Barlow Semi Condensed"/>
              <a:buNone/>
              <a:defRPr b="1">
                <a:latin typeface="Barlow Semi Condensed"/>
                <a:ea typeface="Barlow Semi Condensed"/>
                <a:cs typeface="Barlow Semi Condensed"/>
                <a:sym typeface="Barlow Semi Condensed"/>
              </a:defRPr>
            </a:lvl2pPr>
            <a:lvl3pPr lvl="2" algn="r" rtl="0">
              <a:lnSpc>
                <a:spcPct val="100000"/>
              </a:lnSpc>
              <a:spcBef>
                <a:spcPts val="0"/>
              </a:spcBef>
              <a:spcAft>
                <a:spcPts val="0"/>
              </a:spcAft>
              <a:buSzPts val="1200"/>
              <a:buFont typeface="Barlow Semi Condensed"/>
              <a:buNone/>
              <a:defRPr b="1">
                <a:latin typeface="Barlow Semi Condensed"/>
                <a:ea typeface="Barlow Semi Condensed"/>
                <a:cs typeface="Barlow Semi Condensed"/>
                <a:sym typeface="Barlow Semi Condensed"/>
              </a:defRPr>
            </a:lvl3pPr>
            <a:lvl4pPr lvl="3" algn="r" rtl="0">
              <a:lnSpc>
                <a:spcPct val="100000"/>
              </a:lnSpc>
              <a:spcBef>
                <a:spcPts val="0"/>
              </a:spcBef>
              <a:spcAft>
                <a:spcPts val="0"/>
              </a:spcAft>
              <a:buSzPts val="1200"/>
              <a:buFont typeface="Barlow Semi Condensed"/>
              <a:buNone/>
              <a:defRPr b="1">
                <a:latin typeface="Barlow Semi Condensed"/>
                <a:ea typeface="Barlow Semi Condensed"/>
                <a:cs typeface="Barlow Semi Condensed"/>
                <a:sym typeface="Barlow Semi Condensed"/>
              </a:defRPr>
            </a:lvl4pPr>
            <a:lvl5pPr lvl="4" algn="r" rtl="0">
              <a:lnSpc>
                <a:spcPct val="100000"/>
              </a:lnSpc>
              <a:spcBef>
                <a:spcPts val="0"/>
              </a:spcBef>
              <a:spcAft>
                <a:spcPts val="0"/>
              </a:spcAft>
              <a:buSzPts val="1200"/>
              <a:buFont typeface="Barlow Semi Condensed"/>
              <a:buNone/>
              <a:defRPr b="1">
                <a:latin typeface="Barlow Semi Condensed"/>
                <a:ea typeface="Barlow Semi Condensed"/>
                <a:cs typeface="Barlow Semi Condensed"/>
                <a:sym typeface="Barlow Semi Condensed"/>
              </a:defRPr>
            </a:lvl5pPr>
            <a:lvl6pPr lvl="5" algn="r" rtl="0">
              <a:lnSpc>
                <a:spcPct val="100000"/>
              </a:lnSpc>
              <a:spcBef>
                <a:spcPts val="0"/>
              </a:spcBef>
              <a:spcAft>
                <a:spcPts val="0"/>
              </a:spcAft>
              <a:buSzPts val="1200"/>
              <a:buFont typeface="Barlow Semi Condensed"/>
              <a:buNone/>
              <a:defRPr b="1">
                <a:latin typeface="Barlow Semi Condensed"/>
                <a:ea typeface="Barlow Semi Condensed"/>
                <a:cs typeface="Barlow Semi Condensed"/>
                <a:sym typeface="Barlow Semi Condensed"/>
              </a:defRPr>
            </a:lvl6pPr>
            <a:lvl7pPr lvl="6" algn="r" rtl="0">
              <a:lnSpc>
                <a:spcPct val="100000"/>
              </a:lnSpc>
              <a:spcBef>
                <a:spcPts val="0"/>
              </a:spcBef>
              <a:spcAft>
                <a:spcPts val="0"/>
              </a:spcAft>
              <a:buSzPts val="1200"/>
              <a:buFont typeface="Barlow Semi Condensed"/>
              <a:buNone/>
              <a:defRPr b="1">
                <a:latin typeface="Barlow Semi Condensed"/>
                <a:ea typeface="Barlow Semi Condensed"/>
                <a:cs typeface="Barlow Semi Condensed"/>
                <a:sym typeface="Barlow Semi Condensed"/>
              </a:defRPr>
            </a:lvl7pPr>
            <a:lvl8pPr lvl="7" algn="r" rtl="0">
              <a:lnSpc>
                <a:spcPct val="100000"/>
              </a:lnSpc>
              <a:spcBef>
                <a:spcPts val="0"/>
              </a:spcBef>
              <a:spcAft>
                <a:spcPts val="0"/>
              </a:spcAft>
              <a:buSzPts val="1200"/>
              <a:buFont typeface="Barlow Semi Condensed"/>
              <a:buNone/>
              <a:defRPr b="1">
                <a:latin typeface="Barlow Semi Condensed"/>
                <a:ea typeface="Barlow Semi Condensed"/>
                <a:cs typeface="Barlow Semi Condensed"/>
                <a:sym typeface="Barlow Semi Condensed"/>
              </a:defRPr>
            </a:lvl8pPr>
            <a:lvl9pPr lvl="8" algn="r" rtl="0">
              <a:lnSpc>
                <a:spcPct val="100000"/>
              </a:lnSpc>
              <a:spcBef>
                <a:spcPts val="0"/>
              </a:spcBef>
              <a:spcAft>
                <a:spcPts val="0"/>
              </a:spcAft>
              <a:buSzPts val="1200"/>
              <a:buFont typeface="Barlow Semi Condensed"/>
              <a:buNone/>
              <a:defRPr b="1">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
  <p:cSld name="SECTION_HEADER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92429" y="540386"/>
            <a:ext cx="8159400" cy="3831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rgbClr val="4A3135"/>
                </a:solidFill>
              </a:defRPr>
            </a:lvl1pPr>
            <a:lvl2pPr lvl="1" algn="ctr" rtl="0">
              <a:spcBef>
                <a:spcPts val="0"/>
              </a:spcBef>
              <a:spcAft>
                <a:spcPts val="0"/>
              </a:spcAft>
              <a:buNone/>
              <a:defRPr sz="2400">
                <a:solidFill>
                  <a:srgbClr val="4A3135"/>
                </a:solidFill>
                <a:latin typeface="Zilla Slab"/>
                <a:ea typeface="Zilla Slab"/>
                <a:cs typeface="Zilla Slab"/>
                <a:sym typeface="Zilla Slab"/>
              </a:defRPr>
            </a:lvl2pPr>
            <a:lvl3pPr lvl="2" algn="ctr" rtl="0">
              <a:spcBef>
                <a:spcPts val="0"/>
              </a:spcBef>
              <a:spcAft>
                <a:spcPts val="0"/>
              </a:spcAft>
              <a:buNone/>
              <a:defRPr sz="2400">
                <a:solidFill>
                  <a:srgbClr val="4A3135"/>
                </a:solidFill>
                <a:latin typeface="Zilla Slab"/>
                <a:ea typeface="Zilla Slab"/>
                <a:cs typeface="Zilla Slab"/>
                <a:sym typeface="Zilla Slab"/>
              </a:defRPr>
            </a:lvl3pPr>
            <a:lvl4pPr lvl="3" algn="ctr" rtl="0">
              <a:spcBef>
                <a:spcPts val="0"/>
              </a:spcBef>
              <a:spcAft>
                <a:spcPts val="0"/>
              </a:spcAft>
              <a:buNone/>
              <a:defRPr sz="2400">
                <a:solidFill>
                  <a:srgbClr val="4A3135"/>
                </a:solidFill>
                <a:latin typeface="Zilla Slab"/>
                <a:ea typeface="Zilla Slab"/>
                <a:cs typeface="Zilla Slab"/>
                <a:sym typeface="Zilla Slab"/>
              </a:defRPr>
            </a:lvl4pPr>
            <a:lvl5pPr lvl="4" algn="ctr" rtl="0">
              <a:spcBef>
                <a:spcPts val="0"/>
              </a:spcBef>
              <a:spcAft>
                <a:spcPts val="0"/>
              </a:spcAft>
              <a:buNone/>
              <a:defRPr sz="2400">
                <a:solidFill>
                  <a:srgbClr val="4A3135"/>
                </a:solidFill>
                <a:latin typeface="Zilla Slab"/>
                <a:ea typeface="Zilla Slab"/>
                <a:cs typeface="Zilla Slab"/>
                <a:sym typeface="Zilla Slab"/>
              </a:defRPr>
            </a:lvl5pPr>
            <a:lvl6pPr lvl="5" algn="ctr" rtl="0">
              <a:spcBef>
                <a:spcPts val="0"/>
              </a:spcBef>
              <a:spcAft>
                <a:spcPts val="0"/>
              </a:spcAft>
              <a:buNone/>
              <a:defRPr sz="2400">
                <a:solidFill>
                  <a:srgbClr val="4A3135"/>
                </a:solidFill>
                <a:latin typeface="Zilla Slab"/>
                <a:ea typeface="Zilla Slab"/>
                <a:cs typeface="Zilla Slab"/>
                <a:sym typeface="Zilla Slab"/>
              </a:defRPr>
            </a:lvl6pPr>
            <a:lvl7pPr lvl="6" algn="ctr" rtl="0">
              <a:spcBef>
                <a:spcPts val="0"/>
              </a:spcBef>
              <a:spcAft>
                <a:spcPts val="0"/>
              </a:spcAft>
              <a:buNone/>
              <a:defRPr sz="2400">
                <a:solidFill>
                  <a:srgbClr val="4A3135"/>
                </a:solidFill>
                <a:latin typeface="Zilla Slab"/>
                <a:ea typeface="Zilla Slab"/>
                <a:cs typeface="Zilla Slab"/>
                <a:sym typeface="Zilla Slab"/>
              </a:defRPr>
            </a:lvl7pPr>
            <a:lvl8pPr lvl="7" algn="ctr" rtl="0">
              <a:spcBef>
                <a:spcPts val="0"/>
              </a:spcBef>
              <a:spcAft>
                <a:spcPts val="0"/>
              </a:spcAft>
              <a:buNone/>
              <a:defRPr sz="2400">
                <a:solidFill>
                  <a:srgbClr val="4A3135"/>
                </a:solidFill>
                <a:latin typeface="Zilla Slab"/>
                <a:ea typeface="Zilla Slab"/>
                <a:cs typeface="Zilla Slab"/>
                <a:sym typeface="Zilla Slab"/>
              </a:defRPr>
            </a:lvl8pPr>
            <a:lvl9pPr lvl="8" algn="ctr" rtl="0">
              <a:spcBef>
                <a:spcPts val="0"/>
              </a:spcBef>
              <a:spcAft>
                <a:spcPts val="0"/>
              </a:spcAft>
              <a:buNone/>
              <a:defRPr sz="2400">
                <a:solidFill>
                  <a:srgbClr val="4A3135"/>
                </a:solidFill>
                <a:latin typeface="Zilla Slab"/>
                <a:ea typeface="Zilla Slab"/>
                <a:cs typeface="Zilla Slab"/>
                <a:sym typeface="Zilla Slab"/>
              </a:defRPr>
            </a:lvl9pPr>
          </a:lstStyle>
          <a:p>
            <a:endParaRPr/>
          </a:p>
        </p:txBody>
      </p:sp>
      <p:sp>
        <p:nvSpPr>
          <p:cNvPr id="46" name="Google Shape;46;p7"/>
          <p:cNvSpPr txBox="1">
            <a:spLocks noGrp="1"/>
          </p:cNvSpPr>
          <p:nvPr>
            <p:ph type="sldNum" idx="12"/>
          </p:nvPr>
        </p:nvSpPr>
        <p:spPr>
          <a:xfrm>
            <a:off x="4297779" y="4629051"/>
            <a:ext cx="548700" cy="393600"/>
          </a:xfrm>
          <a:prstGeom prst="rect">
            <a:avLst/>
          </a:prstGeom>
          <a:noFill/>
          <a:ln>
            <a:noFill/>
          </a:ln>
        </p:spPr>
        <p:txBody>
          <a:bodyPr spcFirstLastPara="1" wrap="square" lIns="91425" tIns="91425" rIns="91425" bIns="91425" anchor="t" anchorCtr="0">
            <a:noAutofit/>
          </a:bodyPr>
          <a:lstStyle>
            <a:lvl1pPr lvl="0" algn="ctr" rtl="0">
              <a:buNone/>
              <a:defRPr sz="1200" b="1">
                <a:solidFill>
                  <a:srgbClr val="4A3135"/>
                </a:solidFill>
                <a:latin typeface="Barlow Semi Condensed"/>
                <a:ea typeface="Barlow Semi Condensed"/>
                <a:cs typeface="Barlow Semi Condensed"/>
                <a:sym typeface="Barlow Semi Condensed"/>
              </a:defRPr>
            </a:lvl1pPr>
            <a:lvl2pPr lvl="1" algn="ctr" rtl="0">
              <a:buNone/>
              <a:defRPr sz="1200" b="1">
                <a:solidFill>
                  <a:srgbClr val="4A3135"/>
                </a:solidFill>
                <a:latin typeface="Barlow Semi Condensed"/>
                <a:ea typeface="Barlow Semi Condensed"/>
                <a:cs typeface="Barlow Semi Condensed"/>
                <a:sym typeface="Barlow Semi Condensed"/>
              </a:defRPr>
            </a:lvl2pPr>
            <a:lvl3pPr lvl="2" algn="ctr" rtl="0">
              <a:buNone/>
              <a:defRPr sz="1200" b="1">
                <a:solidFill>
                  <a:srgbClr val="4A3135"/>
                </a:solidFill>
                <a:latin typeface="Barlow Semi Condensed"/>
                <a:ea typeface="Barlow Semi Condensed"/>
                <a:cs typeface="Barlow Semi Condensed"/>
                <a:sym typeface="Barlow Semi Condensed"/>
              </a:defRPr>
            </a:lvl3pPr>
            <a:lvl4pPr lvl="3" algn="ctr" rtl="0">
              <a:buNone/>
              <a:defRPr sz="1200" b="1">
                <a:solidFill>
                  <a:srgbClr val="4A3135"/>
                </a:solidFill>
                <a:latin typeface="Barlow Semi Condensed"/>
                <a:ea typeface="Barlow Semi Condensed"/>
                <a:cs typeface="Barlow Semi Condensed"/>
                <a:sym typeface="Barlow Semi Condensed"/>
              </a:defRPr>
            </a:lvl4pPr>
            <a:lvl5pPr lvl="4" algn="ctr" rtl="0">
              <a:buNone/>
              <a:defRPr sz="1200" b="1">
                <a:solidFill>
                  <a:srgbClr val="4A3135"/>
                </a:solidFill>
                <a:latin typeface="Barlow Semi Condensed"/>
                <a:ea typeface="Barlow Semi Condensed"/>
                <a:cs typeface="Barlow Semi Condensed"/>
                <a:sym typeface="Barlow Semi Condensed"/>
              </a:defRPr>
            </a:lvl5pPr>
            <a:lvl6pPr lvl="5" algn="ctr" rtl="0">
              <a:buNone/>
              <a:defRPr sz="1200" b="1">
                <a:solidFill>
                  <a:srgbClr val="4A3135"/>
                </a:solidFill>
                <a:latin typeface="Barlow Semi Condensed"/>
                <a:ea typeface="Barlow Semi Condensed"/>
                <a:cs typeface="Barlow Semi Condensed"/>
                <a:sym typeface="Barlow Semi Condensed"/>
              </a:defRPr>
            </a:lvl6pPr>
            <a:lvl7pPr lvl="6" algn="ctr" rtl="0">
              <a:buNone/>
              <a:defRPr sz="1200" b="1">
                <a:solidFill>
                  <a:srgbClr val="4A3135"/>
                </a:solidFill>
                <a:latin typeface="Barlow Semi Condensed"/>
                <a:ea typeface="Barlow Semi Condensed"/>
                <a:cs typeface="Barlow Semi Condensed"/>
                <a:sym typeface="Barlow Semi Condensed"/>
              </a:defRPr>
            </a:lvl7pPr>
            <a:lvl8pPr lvl="7" algn="ctr" rtl="0">
              <a:buNone/>
              <a:defRPr sz="1200" b="1">
                <a:solidFill>
                  <a:srgbClr val="4A3135"/>
                </a:solidFill>
                <a:latin typeface="Barlow Semi Condensed"/>
                <a:ea typeface="Barlow Semi Condensed"/>
                <a:cs typeface="Barlow Semi Condensed"/>
                <a:sym typeface="Barlow Semi Condensed"/>
              </a:defRPr>
            </a:lvl8pPr>
            <a:lvl9pPr lvl="8" algn="ctr" rtl="0">
              <a:buNone/>
              <a:defRPr sz="1200" b="1">
                <a:solidFill>
                  <a:srgbClr val="4A3135"/>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s"/>
              <a:t>‹#›</a:t>
            </a:fld>
            <a:endParaRPr/>
          </a:p>
        </p:txBody>
      </p:sp>
      <p:sp>
        <p:nvSpPr>
          <p:cNvPr id="47" name="Google Shape;47;p7"/>
          <p:cNvSpPr/>
          <p:nvPr/>
        </p:nvSpPr>
        <p:spPr>
          <a:xfrm flipH="1">
            <a:off x="-80673" y="1037250"/>
            <a:ext cx="9349598" cy="3429222"/>
          </a:xfrm>
          <a:custGeom>
            <a:avLst/>
            <a:gdLst/>
            <a:ahLst/>
            <a:cxnLst/>
            <a:rect l="l" t="t" r="r" b="b"/>
            <a:pathLst>
              <a:path w="285702" h="133745" extrusionOk="0">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
  <p:cSld name="CUSTOM_1_2_2_2_1_1_2_1">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0"/>
          <p:cNvSpPr txBox="1">
            <a:spLocks noGrp="1"/>
          </p:cNvSpPr>
          <p:nvPr>
            <p:ph type="subTitle" idx="1"/>
          </p:nvPr>
        </p:nvSpPr>
        <p:spPr>
          <a:xfrm flipH="1">
            <a:off x="1036913" y="2430559"/>
            <a:ext cx="1895400" cy="73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A3135"/>
              </a:buClr>
              <a:buSzPts val="1100"/>
              <a:buNone/>
              <a:defRPr sz="1100">
                <a:solidFill>
                  <a:srgbClr val="4A3135"/>
                </a:solidFill>
              </a:defRPr>
            </a:lvl1pPr>
            <a:lvl2pPr lvl="1" algn="r" rtl="0">
              <a:lnSpc>
                <a:spcPct val="100000"/>
              </a:lnSpc>
              <a:spcBef>
                <a:spcPts val="0"/>
              </a:spcBef>
              <a:spcAft>
                <a:spcPts val="0"/>
              </a:spcAft>
              <a:buClr>
                <a:srgbClr val="4A3135"/>
              </a:buClr>
              <a:buSzPts val="1100"/>
              <a:buNone/>
              <a:defRPr sz="1100">
                <a:solidFill>
                  <a:srgbClr val="4A3135"/>
                </a:solidFill>
              </a:defRPr>
            </a:lvl2pPr>
            <a:lvl3pPr lvl="2" algn="r" rtl="0">
              <a:lnSpc>
                <a:spcPct val="100000"/>
              </a:lnSpc>
              <a:spcBef>
                <a:spcPts val="0"/>
              </a:spcBef>
              <a:spcAft>
                <a:spcPts val="0"/>
              </a:spcAft>
              <a:buClr>
                <a:srgbClr val="4A3135"/>
              </a:buClr>
              <a:buSzPts val="1100"/>
              <a:buNone/>
              <a:defRPr sz="1100">
                <a:solidFill>
                  <a:srgbClr val="4A3135"/>
                </a:solidFill>
              </a:defRPr>
            </a:lvl3pPr>
            <a:lvl4pPr lvl="3" algn="r" rtl="0">
              <a:lnSpc>
                <a:spcPct val="100000"/>
              </a:lnSpc>
              <a:spcBef>
                <a:spcPts val="0"/>
              </a:spcBef>
              <a:spcAft>
                <a:spcPts val="0"/>
              </a:spcAft>
              <a:buClr>
                <a:srgbClr val="4A3135"/>
              </a:buClr>
              <a:buSzPts val="1100"/>
              <a:buNone/>
              <a:defRPr sz="1100">
                <a:solidFill>
                  <a:srgbClr val="4A3135"/>
                </a:solidFill>
              </a:defRPr>
            </a:lvl4pPr>
            <a:lvl5pPr lvl="4" algn="r" rtl="0">
              <a:lnSpc>
                <a:spcPct val="100000"/>
              </a:lnSpc>
              <a:spcBef>
                <a:spcPts val="0"/>
              </a:spcBef>
              <a:spcAft>
                <a:spcPts val="0"/>
              </a:spcAft>
              <a:buClr>
                <a:srgbClr val="4A3135"/>
              </a:buClr>
              <a:buSzPts val="1100"/>
              <a:buNone/>
              <a:defRPr sz="1100">
                <a:solidFill>
                  <a:srgbClr val="4A3135"/>
                </a:solidFill>
              </a:defRPr>
            </a:lvl5pPr>
            <a:lvl6pPr lvl="5" algn="r" rtl="0">
              <a:lnSpc>
                <a:spcPct val="100000"/>
              </a:lnSpc>
              <a:spcBef>
                <a:spcPts val="0"/>
              </a:spcBef>
              <a:spcAft>
                <a:spcPts val="0"/>
              </a:spcAft>
              <a:buClr>
                <a:srgbClr val="4A3135"/>
              </a:buClr>
              <a:buSzPts val="1100"/>
              <a:buNone/>
              <a:defRPr sz="1100">
                <a:solidFill>
                  <a:srgbClr val="4A3135"/>
                </a:solidFill>
              </a:defRPr>
            </a:lvl6pPr>
            <a:lvl7pPr lvl="6" algn="r" rtl="0">
              <a:lnSpc>
                <a:spcPct val="100000"/>
              </a:lnSpc>
              <a:spcBef>
                <a:spcPts val="0"/>
              </a:spcBef>
              <a:spcAft>
                <a:spcPts val="0"/>
              </a:spcAft>
              <a:buClr>
                <a:srgbClr val="4A3135"/>
              </a:buClr>
              <a:buSzPts val="1100"/>
              <a:buNone/>
              <a:defRPr sz="1100">
                <a:solidFill>
                  <a:srgbClr val="4A3135"/>
                </a:solidFill>
              </a:defRPr>
            </a:lvl7pPr>
            <a:lvl8pPr lvl="7" algn="r" rtl="0">
              <a:lnSpc>
                <a:spcPct val="100000"/>
              </a:lnSpc>
              <a:spcBef>
                <a:spcPts val="0"/>
              </a:spcBef>
              <a:spcAft>
                <a:spcPts val="0"/>
              </a:spcAft>
              <a:buClr>
                <a:srgbClr val="4A3135"/>
              </a:buClr>
              <a:buSzPts val="1100"/>
              <a:buNone/>
              <a:defRPr sz="1100">
                <a:solidFill>
                  <a:srgbClr val="4A3135"/>
                </a:solidFill>
              </a:defRPr>
            </a:lvl8pPr>
            <a:lvl9pPr lvl="8" algn="r" rtl="0">
              <a:lnSpc>
                <a:spcPct val="100000"/>
              </a:lnSpc>
              <a:spcBef>
                <a:spcPts val="0"/>
              </a:spcBef>
              <a:spcAft>
                <a:spcPts val="0"/>
              </a:spcAft>
              <a:buClr>
                <a:srgbClr val="4A3135"/>
              </a:buClr>
              <a:buSzPts val="1100"/>
              <a:buNone/>
              <a:defRPr sz="1100">
                <a:solidFill>
                  <a:srgbClr val="4A3135"/>
                </a:solidFill>
              </a:defRPr>
            </a:lvl9pPr>
          </a:lstStyle>
          <a:p>
            <a:endParaRPr/>
          </a:p>
        </p:txBody>
      </p:sp>
      <p:sp>
        <p:nvSpPr>
          <p:cNvPr id="61" name="Google Shape;61;p10"/>
          <p:cNvSpPr txBox="1">
            <a:spLocks noGrp="1"/>
          </p:cNvSpPr>
          <p:nvPr>
            <p:ph type="subTitle" idx="2"/>
          </p:nvPr>
        </p:nvSpPr>
        <p:spPr>
          <a:xfrm flipH="1">
            <a:off x="1036913" y="2219563"/>
            <a:ext cx="1895400" cy="253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1pPr>
            <a:lvl2pPr lvl="1" algn="r"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2pPr>
            <a:lvl3pPr lvl="2" algn="r"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3pPr>
            <a:lvl4pPr lvl="3" algn="r"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4pPr>
            <a:lvl5pPr lvl="4" algn="r"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5pPr>
            <a:lvl6pPr lvl="5" algn="r"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6pPr>
            <a:lvl7pPr lvl="6" algn="r"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7pPr>
            <a:lvl8pPr lvl="7" algn="r"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8pPr>
            <a:lvl9pPr lvl="8" algn="r"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9pPr>
          </a:lstStyle>
          <a:p>
            <a:endParaRPr/>
          </a:p>
        </p:txBody>
      </p:sp>
      <p:sp>
        <p:nvSpPr>
          <p:cNvPr id="62" name="Google Shape;62;p10"/>
          <p:cNvSpPr txBox="1">
            <a:spLocks noGrp="1"/>
          </p:cNvSpPr>
          <p:nvPr>
            <p:ph type="subTitle" idx="3"/>
          </p:nvPr>
        </p:nvSpPr>
        <p:spPr>
          <a:xfrm flipH="1">
            <a:off x="6476998" y="2430575"/>
            <a:ext cx="1895400" cy="7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A3135"/>
              </a:buClr>
              <a:buSzPts val="1100"/>
              <a:buNone/>
              <a:defRPr sz="1100">
                <a:solidFill>
                  <a:srgbClr val="4A3135"/>
                </a:solidFill>
              </a:defRPr>
            </a:lvl1pPr>
            <a:lvl2pPr lvl="1" rtl="0">
              <a:lnSpc>
                <a:spcPct val="100000"/>
              </a:lnSpc>
              <a:spcBef>
                <a:spcPts val="0"/>
              </a:spcBef>
              <a:spcAft>
                <a:spcPts val="0"/>
              </a:spcAft>
              <a:buClr>
                <a:srgbClr val="4A3135"/>
              </a:buClr>
              <a:buSzPts val="1100"/>
              <a:buNone/>
              <a:defRPr sz="1100">
                <a:solidFill>
                  <a:srgbClr val="4A3135"/>
                </a:solidFill>
              </a:defRPr>
            </a:lvl2pPr>
            <a:lvl3pPr lvl="2" rtl="0">
              <a:lnSpc>
                <a:spcPct val="100000"/>
              </a:lnSpc>
              <a:spcBef>
                <a:spcPts val="0"/>
              </a:spcBef>
              <a:spcAft>
                <a:spcPts val="0"/>
              </a:spcAft>
              <a:buClr>
                <a:srgbClr val="4A3135"/>
              </a:buClr>
              <a:buSzPts val="1100"/>
              <a:buNone/>
              <a:defRPr sz="1100">
                <a:solidFill>
                  <a:srgbClr val="4A3135"/>
                </a:solidFill>
              </a:defRPr>
            </a:lvl3pPr>
            <a:lvl4pPr lvl="3" rtl="0">
              <a:lnSpc>
                <a:spcPct val="100000"/>
              </a:lnSpc>
              <a:spcBef>
                <a:spcPts val="0"/>
              </a:spcBef>
              <a:spcAft>
                <a:spcPts val="0"/>
              </a:spcAft>
              <a:buClr>
                <a:srgbClr val="4A3135"/>
              </a:buClr>
              <a:buSzPts val="1100"/>
              <a:buNone/>
              <a:defRPr sz="1100">
                <a:solidFill>
                  <a:srgbClr val="4A3135"/>
                </a:solidFill>
              </a:defRPr>
            </a:lvl4pPr>
            <a:lvl5pPr lvl="4" rtl="0">
              <a:lnSpc>
                <a:spcPct val="100000"/>
              </a:lnSpc>
              <a:spcBef>
                <a:spcPts val="0"/>
              </a:spcBef>
              <a:spcAft>
                <a:spcPts val="0"/>
              </a:spcAft>
              <a:buClr>
                <a:srgbClr val="4A3135"/>
              </a:buClr>
              <a:buSzPts val="1100"/>
              <a:buNone/>
              <a:defRPr sz="1100">
                <a:solidFill>
                  <a:srgbClr val="4A3135"/>
                </a:solidFill>
              </a:defRPr>
            </a:lvl5pPr>
            <a:lvl6pPr lvl="5" rtl="0">
              <a:lnSpc>
                <a:spcPct val="100000"/>
              </a:lnSpc>
              <a:spcBef>
                <a:spcPts val="0"/>
              </a:spcBef>
              <a:spcAft>
                <a:spcPts val="0"/>
              </a:spcAft>
              <a:buClr>
                <a:srgbClr val="4A3135"/>
              </a:buClr>
              <a:buSzPts val="1100"/>
              <a:buNone/>
              <a:defRPr sz="1100">
                <a:solidFill>
                  <a:srgbClr val="4A3135"/>
                </a:solidFill>
              </a:defRPr>
            </a:lvl6pPr>
            <a:lvl7pPr lvl="6" rtl="0">
              <a:lnSpc>
                <a:spcPct val="100000"/>
              </a:lnSpc>
              <a:spcBef>
                <a:spcPts val="0"/>
              </a:spcBef>
              <a:spcAft>
                <a:spcPts val="0"/>
              </a:spcAft>
              <a:buClr>
                <a:srgbClr val="4A3135"/>
              </a:buClr>
              <a:buSzPts val="1100"/>
              <a:buNone/>
              <a:defRPr sz="1100">
                <a:solidFill>
                  <a:srgbClr val="4A3135"/>
                </a:solidFill>
              </a:defRPr>
            </a:lvl7pPr>
            <a:lvl8pPr lvl="7" rtl="0">
              <a:lnSpc>
                <a:spcPct val="100000"/>
              </a:lnSpc>
              <a:spcBef>
                <a:spcPts val="0"/>
              </a:spcBef>
              <a:spcAft>
                <a:spcPts val="0"/>
              </a:spcAft>
              <a:buClr>
                <a:srgbClr val="4A3135"/>
              </a:buClr>
              <a:buSzPts val="1100"/>
              <a:buNone/>
              <a:defRPr sz="1100">
                <a:solidFill>
                  <a:srgbClr val="4A3135"/>
                </a:solidFill>
              </a:defRPr>
            </a:lvl8pPr>
            <a:lvl9pPr lvl="8" rtl="0">
              <a:lnSpc>
                <a:spcPct val="100000"/>
              </a:lnSpc>
              <a:spcBef>
                <a:spcPts val="0"/>
              </a:spcBef>
              <a:spcAft>
                <a:spcPts val="0"/>
              </a:spcAft>
              <a:buClr>
                <a:srgbClr val="4A3135"/>
              </a:buClr>
              <a:buSzPts val="1100"/>
              <a:buNone/>
              <a:defRPr sz="1100">
                <a:solidFill>
                  <a:srgbClr val="4A3135"/>
                </a:solidFill>
              </a:defRPr>
            </a:lvl9pPr>
          </a:lstStyle>
          <a:p>
            <a:endParaRPr/>
          </a:p>
        </p:txBody>
      </p:sp>
      <p:sp>
        <p:nvSpPr>
          <p:cNvPr id="63" name="Google Shape;63;p10"/>
          <p:cNvSpPr txBox="1">
            <a:spLocks noGrp="1"/>
          </p:cNvSpPr>
          <p:nvPr>
            <p:ph type="subTitle" idx="4"/>
          </p:nvPr>
        </p:nvSpPr>
        <p:spPr>
          <a:xfrm flipH="1">
            <a:off x="6476998" y="2219575"/>
            <a:ext cx="1895400" cy="25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Clr>
                <a:srgbClr val="4A3135"/>
              </a:buClr>
              <a:buSzPts val="1600"/>
              <a:buFont typeface="Barlow Semi Condensed"/>
              <a:buNone/>
              <a:defRPr sz="1600" b="1">
                <a:solidFill>
                  <a:srgbClr val="4A3135"/>
                </a:solidFill>
                <a:latin typeface="Barlow Semi Condensed"/>
                <a:ea typeface="Barlow Semi Condensed"/>
                <a:cs typeface="Barlow Semi Condensed"/>
                <a:sym typeface="Barlow Semi Condensed"/>
              </a:defRPr>
            </a:lvl9pPr>
          </a:lstStyle>
          <a:p>
            <a:endParaRPr/>
          </a:p>
        </p:txBody>
      </p:sp>
      <p:sp>
        <p:nvSpPr>
          <p:cNvPr id="64" name="Google Shape;64;p10"/>
          <p:cNvSpPr txBox="1">
            <a:spLocks noGrp="1"/>
          </p:cNvSpPr>
          <p:nvPr>
            <p:ph type="title"/>
          </p:nvPr>
        </p:nvSpPr>
        <p:spPr>
          <a:xfrm>
            <a:off x="492429" y="540386"/>
            <a:ext cx="8159400" cy="3831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rgbClr val="4A3135"/>
                </a:solidFill>
              </a:defRPr>
            </a:lvl1pPr>
            <a:lvl2pPr lvl="1" algn="ctr" rtl="0">
              <a:spcBef>
                <a:spcPts val="0"/>
              </a:spcBef>
              <a:spcAft>
                <a:spcPts val="0"/>
              </a:spcAft>
              <a:buNone/>
              <a:defRPr sz="2400">
                <a:solidFill>
                  <a:srgbClr val="4A3135"/>
                </a:solidFill>
                <a:latin typeface="Zilla Slab"/>
                <a:ea typeface="Zilla Slab"/>
                <a:cs typeface="Zilla Slab"/>
                <a:sym typeface="Zilla Slab"/>
              </a:defRPr>
            </a:lvl2pPr>
            <a:lvl3pPr lvl="2" algn="ctr" rtl="0">
              <a:spcBef>
                <a:spcPts val="0"/>
              </a:spcBef>
              <a:spcAft>
                <a:spcPts val="0"/>
              </a:spcAft>
              <a:buNone/>
              <a:defRPr sz="2400">
                <a:solidFill>
                  <a:srgbClr val="4A3135"/>
                </a:solidFill>
                <a:latin typeface="Zilla Slab"/>
                <a:ea typeface="Zilla Slab"/>
                <a:cs typeface="Zilla Slab"/>
                <a:sym typeface="Zilla Slab"/>
              </a:defRPr>
            </a:lvl3pPr>
            <a:lvl4pPr lvl="3" algn="ctr" rtl="0">
              <a:spcBef>
                <a:spcPts val="0"/>
              </a:spcBef>
              <a:spcAft>
                <a:spcPts val="0"/>
              </a:spcAft>
              <a:buNone/>
              <a:defRPr sz="2400">
                <a:solidFill>
                  <a:srgbClr val="4A3135"/>
                </a:solidFill>
                <a:latin typeface="Zilla Slab"/>
                <a:ea typeface="Zilla Slab"/>
                <a:cs typeface="Zilla Slab"/>
                <a:sym typeface="Zilla Slab"/>
              </a:defRPr>
            </a:lvl4pPr>
            <a:lvl5pPr lvl="4" algn="ctr" rtl="0">
              <a:spcBef>
                <a:spcPts val="0"/>
              </a:spcBef>
              <a:spcAft>
                <a:spcPts val="0"/>
              </a:spcAft>
              <a:buNone/>
              <a:defRPr sz="2400">
                <a:solidFill>
                  <a:srgbClr val="4A3135"/>
                </a:solidFill>
                <a:latin typeface="Zilla Slab"/>
                <a:ea typeface="Zilla Slab"/>
                <a:cs typeface="Zilla Slab"/>
                <a:sym typeface="Zilla Slab"/>
              </a:defRPr>
            </a:lvl5pPr>
            <a:lvl6pPr lvl="5" algn="ctr" rtl="0">
              <a:spcBef>
                <a:spcPts val="0"/>
              </a:spcBef>
              <a:spcAft>
                <a:spcPts val="0"/>
              </a:spcAft>
              <a:buNone/>
              <a:defRPr sz="2400">
                <a:solidFill>
                  <a:srgbClr val="4A3135"/>
                </a:solidFill>
                <a:latin typeface="Zilla Slab"/>
                <a:ea typeface="Zilla Slab"/>
                <a:cs typeface="Zilla Slab"/>
                <a:sym typeface="Zilla Slab"/>
              </a:defRPr>
            </a:lvl6pPr>
            <a:lvl7pPr lvl="6" algn="ctr" rtl="0">
              <a:spcBef>
                <a:spcPts val="0"/>
              </a:spcBef>
              <a:spcAft>
                <a:spcPts val="0"/>
              </a:spcAft>
              <a:buNone/>
              <a:defRPr sz="2400">
                <a:solidFill>
                  <a:srgbClr val="4A3135"/>
                </a:solidFill>
                <a:latin typeface="Zilla Slab"/>
                <a:ea typeface="Zilla Slab"/>
                <a:cs typeface="Zilla Slab"/>
                <a:sym typeface="Zilla Slab"/>
              </a:defRPr>
            </a:lvl7pPr>
            <a:lvl8pPr lvl="7" algn="ctr" rtl="0">
              <a:spcBef>
                <a:spcPts val="0"/>
              </a:spcBef>
              <a:spcAft>
                <a:spcPts val="0"/>
              </a:spcAft>
              <a:buNone/>
              <a:defRPr sz="2400">
                <a:solidFill>
                  <a:srgbClr val="4A3135"/>
                </a:solidFill>
                <a:latin typeface="Zilla Slab"/>
                <a:ea typeface="Zilla Slab"/>
                <a:cs typeface="Zilla Slab"/>
                <a:sym typeface="Zilla Slab"/>
              </a:defRPr>
            </a:lvl8pPr>
            <a:lvl9pPr lvl="8" algn="ctr" rtl="0">
              <a:spcBef>
                <a:spcPts val="0"/>
              </a:spcBef>
              <a:spcAft>
                <a:spcPts val="0"/>
              </a:spcAft>
              <a:buNone/>
              <a:defRPr sz="2400">
                <a:solidFill>
                  <a:srgbClr val="4A3135"/>
                </a:solidFill>
                <a:latin typeface="Zilla Slab"/>
                <a:ea typeface="Zilla Slab"/>
                <a:cs typeface="Zilla Slab"/>
                <a:sym typeface="Zilla Slab"/>
              </a:defRPr>
            </a:lvl9pPr>
          </a:lstStyle>
          <a:p>
            <a:endParaRPr/>
          </a:p>
        </p:txBody>
      </p:sp>
      <p:sp>
        <p:nvSpPr>
          <p:cNvPr id="65" name="Google Shape;65;p10"/>
          <p:cNvSpPr txBox="1">
            <a:spLocks noGrp="1"/>
          </p:cNvSpPr>
          <p:nvPr>
            <p:ph type="sldNum" idx="12"/>
          </p:nvPr>
        </p:nvSpPr>
        <p:spPr>
          <a:xfrm>
            <a:off x="4297779" y="4629051"/>
            <a:ext cx="548700" cy="393600"/>
          </a:xfrm>
          <a:prstGeom prst="rect">
            <a:avLst/>
          </a:prstGeom>
          <a:noFill/>
          <a:ln>
            <a:noFill/>
          </a:ln>
        </p:spPr>
        <p:txBody>
          <a:bodyPr spcFirstLastPara="1" wrap="square" lIns="91425" tIns="91425" rIns="91425" bIns="91425" anchor="t" anchorCtr="0">
            <a:noAutofit/>
          </a:bodyPr>
          <a:lstStyle>
            <a:lvl1pPr lvl="0" algn="ctr" rtl="0">
              <a:buNone/>
              <a:defRPr sz="1200" b="1">
                <a:solidFill>
                  <a:srgbClr val="4A3135"/>
                </a:solidFill>
                <a:latin typeface="Barlow Semi Condensed"/>
                <a:ea typeface="Barlow Semi Condensed"/>
                <a:cs typeface="Barlow Semi Condensed"/>
                <a:sym typeface="Barlow Semi Condensed"/>
              </a:defRPr>
            </a:lvl1pPr>
            <a:lvl2pPr lvl="1" algn="ctr" rtl="0">
              <a:buNone/>
              <a:defRPr sz="1200" b="1">
                <a:solidFill>
                  <a:srgbClr val="4A3135"/>
                </a:solidFill>
                <a:latin typeface="Barlow Semi Condensed"/>
                <a:ea typeface="Barlow Semi Condensed"/>
                <a:cs typeface="Barlow Semi Condensed"/>
                <a:sym typeface="Barlow Semi Condensed"/>
              </a:defRPr>
            </a:lvl2pPr>
            <a:lvl3pPr lvl="2" algn="ctr" rtl="0">
              <a:buNone/>
              <a:defRPr sz="1200" b="1">
                <a:solidFill>
                  <a:srgbClr val="4A3135"/>
                </a:solidFill>
                <a:latin typeface="Barlow Semi Condensed"/>
                <a:ea typeface="Barlow Semi Condensed"/>
                <a:cs typeface="Barlow Semi Condensed"/>
                <a:sym typeface="Barlow Semi Condensed"/>
              </a:defRPr>
            </a:lvl3pPr>
            <a:lvl4pPr lvl="3" algn="ctr" rtl="0">
              <a:buNone/>
              <a:defRPr sz="1200" b="1">
                <a:solidFill>
                  <a:srgbClr val="4A3135"/>
                </a:solidFill>
                <a:latin typeface="Barlow Semi Condensed"/>
                <a:ea typeface="Barlow Semi Condensed"/>
                <a:cs typeface="Barlow Semi Condensed"/>
                <a:sym typeface="Barlow Semi Condensed"/>
              </a:defRPr>
            </a:lvl4pPr>
            <a:lvl5pPr lvl="4" algn="ctr" rtl="0">
              <a:buNone/>
              <a:defRPr sz="1200" b="1">
                <a:solidFill>
                  <a:srgbClr val="4A3135"/>
                </a:solidFill>
                <a:latin typeface="Barlow Semi Condensed"/>
                <a:ea typeface="Barlow Semi Condensed"/>
                <a:cs typeface="Barlow Semi Condensed"/>
                <a:sym typeface="Barlow Semi Condensed"/>
              </a:defRPr>
            </a:lvl5pPr>
            <a:lvl6pPr lvl="5" algn="ctr" rtl="0">
              <a:buNone/>
              <a:defRPr sz="1200" b="1">
                <a:solidFill>
                  <a:srgbClr val="4A3135"/>
                </a:solidFill>
                <a:latin typeface="Barlow Semi Condensed"/>
                <a:ea typeface="Barlow Semi Condensed"/>
                <a:cs typeface="Barlow Semi Condensed"/>
                <a:sym typeface="Barlow Semi Condensed"/>
              </a:defRPr>
            </a:lvl6pPr>
            <a:lvl7pPr lvl="6" algn="ctr" rtl="0">
              <a:buNone/>
              <a:defRPr sz="1200" b="1">
                <a:solidFill>
                  <a:srgbClr val="4A3135"/>
                </a:solidFill>
                <a:latin typeface="Barlow Semi Condensed"/>
                <a:ea typeface="Barlow Semi Condensed"/>
                <a:cs typeface="Barlow Semi Condensed"/>
                <a:sym typeface="Barlow Semi Condensed"/>
              </a:defRPr>
            </a:lvl7pPr>
            <a:lvl8pPr lvl="7" algn="ctr" rtl="0">
              <a:buNone/>
              <a:defRPr sz="1200" b="1">
                <a:solidFill>
                  <a:srgbClr val="4A3135"/>
                </a:solidFill>
                <a:latin typeface="Barlow Semi Condensed"/>
                <a:ea typeface="Barlow Semi Condensed"/>
                <a:cs typeface="Barlow Semi Condensed"/>
                <a:sym typeface="Barlow Semi Condensed"/>
              </a:defRPr>
            </a:lvl8pPr>
            <a:lvl9pPr lvl="8" algn="ctr" rtl="0">
              <a:buNone/>
              <a:defRPr sz="1200" b="1">
                <a:solidFill>
                  <a:srgbClr val="4A3135"/>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s"/>
              <a:t>‹#›</a:t>
            </a:fld>
            <a:endParaRPr/>
          </a:p>
        </p:txBody>
      </p:sp>
      <p:sp>
        <p:nvSpPr>
          <p:cNvPr id="66" name="Google Shape;66;p10"/>
          <p:cNvSpPr/>
          <p:nvPr/>
        </p:nvSpPr>
        <p:spPr>
          <a:xfrm flipH="1">
            <a:off x="-80673" y="1037250"/>
            <a:ext cx="9349598" cy="3429222"/>
          </a:xfrm>
          <a:custGeom>
            <a:avLst/>
            <a:gdLst/>
            <a:ahLst/>
            <a:cxnLst/>
            <a:rect l="l" t="t" r="r" b="b"/>
            <a:pathLst>
              <a:path w="285702" h="133745" extrusionOk="0">
                <a:moveTo>
                  <a:pt x="1" y="0"/>
                </a:moveTo>
                <a:lnTo>
                  <a:pt x="1" y="25115"/>
                </a:lnTo>
                <a:lnTo>
                  <a:pt x="741" y="25115"/>
                </a:lnTo>
                <a:lnTo>
                  <a:pt x="741" y="740"/>
                </a:lnTo>
                <a:lnTo>
                  <a:pt x="284962" y="740"/>
                </a:lnTo>
                <a:lnTo>
                  <a:pt x="284962" y="133005"/>
                </a:lnTo>
                <a:lnTo>
                  <a:pt x="741" y="133005"/>
                </a:lnTo>
                <a:lnTo>
                  <a:pt x="741" y="108630"/>
                </a:lnTo>
                <a:lnTo>
                  <a:pt x="1" y="108630"/>
                </a:lnTo>
                <a:lnTo>
                  <a:pt x="1" y="133745"/>
                </a:lnTo>
                <a:lnTo>
                  <a:pt x="285701" y="133745"/>
                </a:lnTo>
                <a:lnTo>
                  <a:pt x="285701"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4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p:cSld name="CUSTOM">
    <p:spTree>
      <p:nvGrpSpPr>
        <p:cNvPr id="1" name="Shape 7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F4F3">
            <a:alpha val="9569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A3135"/>
              </a:buClr>
              <a:buSzPts val="2800"/>
              <a:buFont typeface="Barlow Semi Condensed"/>
              <a:buNone/>
              <a:defRPr sz="2800" b="1">
                <a:solidFill>
                  <a:srgbClr val="4A3135"/>
                </a:solidFill>
                <a:latin typeface="Barlow Semi Condensed"/>
                <a:ea typeface="Barlow Semi Condensed"/>
                <a:cs typeface="Barlow Semi Condensed"/>
                <a:sym typeface="Barlow Semi Condensed"/>
              </a:defRPr>
            </a:lvl1pPr>
            <a:lvl2pPr lvl="1">
              <a:spcBef>
                <a:spcPts val="0"/>
              </a:spcBef>
              <a:spcAft>
                <a:spcPts val="0"/>
              </a:spcAft>
              <a:buClr>
                <a:srgbClr val="4A3135"/>
              </a:buClr>
              <a:buSzPts val="2800"/>
              <a:buFont typeface="Barlow Semi Condensed"/>
              <a:buNone/>
              <a:defRPr sz="2800" b="1">
                <a:solidFill>
                  <a:srgbClr val="4A3135"/>
                </a:solidFill>
                <a:latin typeface="Barlow Semi Condensed"/>
                <a:ea typeface="Barlow Semi Condensed"/>
                <a:cs typeface="Barlow Semi Condensed"/>
                <a:sym typeface="Barlow Semi Condensed"/>
              </a:defRPr>
            </a:lvl2pPr>
            <a:lvl3pPr lvl="2">
              <a:spcBef>
                <a:spcPts val="0"/>
              </a:spcBef>
              <a:spcAft>
                <a:spcPts val="0"/>
              </a:spcAft>
              <a:buClr>
                <a:srgbClr val="4A3135"/>
              </a:buClr>
              <a:buSzPts val="2800"/>
              <a:buFont typeface="Barlow Semi Condensed"/>
              <a:buNone/>
              <a:defRPr sz="2800" b="1">
                <a:solidFill>
                  <a:srgbClr val="4A3135"/>
                </a:solidFill>
                <a:latin typeface="Barlow Semi Condensed"/>
                <a:ea typeface="Barlow Semi Condensed"/>
                <a:cs typeface="Barlow Semi Condensed"/>
                <a:sym typeface="Barlow Semi Condensed"/>
              </a:defRPr>
            </a:lvl3pPr>
            <a:lvl4pPr lvl="3">
              <a:spcBef>
                <a:spcPts val="0"/>
              </a:spcBef>
              <a:spcAft>
                <a:spcPts val="0"/>
              </a:spcAft>
              <a:buClr>
                <a:srgbClr val="4A3135"/>
              </a:buClr>
              <a:buSzPts val="2800"/>
              <a:buFont typeface="Barlow Semi Condensed"/>
              <a:buNone/>
              <a:defRPr sz="2800" b="1">
                <a:solidFill>
                  <a:srgbClr val="4A3135"/>
                </a:solidFill>
                <a:latin typeface="Barlow Semi Condensed"/>
                <a:ea typeface="Barlow Semi Condensed"/>
                <a:cs typeface="Barlow Semi Condensed"/>
                <a:sym typeface="Barlow Semi Condensed"/>
              </a:defRPr>
            </a:lvl4pPr>
            <a:lvl5pPr lvl="4">
              <a:spcBef>
                <a:spcPts val="0"/>
              </a:spcBef>
              <a:spcAft>
                <a:spcPts val="0"/>
              </a:spcAft>
              <a:buClr>
                <a:srgbClr val="4A3135"/>
              </a:buClr>
              <a:buSzPts val="2800"/>
              <a:buFont typeface="Barlow Semi Condensed"/>
              <a:buNone/>
              <a:defRPr sz="2800" b="1">
                <a:solidFill>
                  <a:srgbClr val="4A3135"/>
                </a:solidFill>
                <a:latin typeface="Barlow Semi Condensed"/>
                <a:ea typeface="Barlow Semi Condensed"/>
                <a:cs typeface="Barlow Semi Condensed"/>
                <a:sym typeface="Barlow Semi Condensed"/>
              </a:defRPr>
            </a:lvl5pPr>
            <a:lvl6pPr lvl="5">
              <a:spcBef>
                <a:spcPts val="0"/>
              </a:spcBef>
              <a:spcAft>
                <a:spcPts val="0"/>
              </a:spcAft>
              <a:buClr>
                <a:srgbClr val="4A3135"/>
              </a:buClr>
              <a:buSzPts val="2800"/>
              <a:buFont typeface="Barlow Semi Condensed"/>
              <a:buNone/>
              <a:defRPr sz="2800" b="1">
                <a:solidFill>
                  <a:srgbClr val="4A3135"/>
                </a:solidFill>
                <a:latin typeface="Barlow Semi Condensed"/>
                <a:ea typeface="Barlow Semi Condensed"/>
                <a:cs typeface="Barlow Semi Condensed"/>
                <a:sym typeface="Barlow Semi Condensed"/>
              </a:defRPr>
            </a:lvl6pPr>
            <a:lvl7pPr lvl="6">
              <a:spcBef>
                <a:spcPts val="0"/>
              </a:spcBef>
              <a:spcAft>
                <a:spcPts val="0"/>
              </a:spcAft>
              <a:buClr>
                <a:srgbClr val="4A3135"/>
              </a:buClr>
              <a:buSzPts val="2800"/>
              <a:buFont typeface="Barlow Semi Condensed"/>
              <a:buNone/>
              <a:defRPr sz="2800" b="1">
                <a:solidFill>
                  <a:srgbClr val="4A3135"/>
                </a:solidFill>
                <a:latin typeface="Barlow Semi Condensed"/>
                <a:ea typeface="Barlow Semi Condensed"/>
                <a:cs typeface="Barlow Semi Condensed"/>
                <a:sym typeface="Barlow Semi Condensed"/>
              </a:defRPr>
            </a:lvl7pPr>
            <a:lvl8pPr lvl="7">
              <a:spcBef>
                <a:spcPts val="0"/>
              </a:spcBef>
              <a:spcAft>
                <a:spcPts val="0"/>
              </a:spcAft>
              <a:buClr>
                <a:srgbClr val="4A3135"/>
              </a:buClr>
              <a:buSzPts val="2800"/>
              <a:buFont typeface="Barlow Semi Condensed"/>
              <a:buNone/>
              <a:defRPr sz="2800" b="1">
                <a:solidFill>
                  <a:srgbClr val="4A3135"/>
                </a:solidFill>
                <a:latin typeface="Barlow Semi Condensed"/>
                <a:ea typeface="Barlow Semi Condensed"/>
                <a:cs typeface="Barlow Semi Condensed"/>
                <a:sym typeface="Barlow Semi Condensed"/>
              </a:defRPr>
            </a:lvl8pPr>
            <a:lvl9pPr lvl="8">
              <a:spcBef>
                <a:spcPts val="0"/>
              </a:spcBef>
              <a:spcAft>
                <a:spcPts val="0"/>
              </a:spcAft>
              <a:buClr>
                <a:srgbClr val="4A3135"/>
              </a:buClr>
              <a:buSzPts val="2800"/>
              <a:buFont typeface="Barlow Semi Condensed"/>
              <a:buNone/>
              <a:defRPr sz="2800" b="1">
                <a:solidFill>
                  <a:srgbClr val="4A3135"/>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A3135"/>
              </a:buClr>
              <a:buSzPts val="1200"/>
              <a:buFont typeface="Rokkitt"/>
              <a:buChar char="●"/>
              <a:defRPr sz="1200">
                <a:solidFill>
                  <a:srgbClr val="4A3135"/>
                </a:solidFill>
                <a:latin typeface="Rokkitt"/>
                <a:ea typeface="Rokkitt"/>
                <a:cs typeface="Rokkitt"/>
                <a:sym typeface="Rokkitt"/>
              </a:defRPr>
            </a:lvl1pPr>
            <a:lvl2pPr marL="914400" lvl="1" indent="-304800">
              <a:lnSpc>
                <a:spcPct val="115000"/>
              </a:lnSpc>
              <a:spcBef>
                <a:spcPts val="1600"/>
              </a:spcBef>
              <a:spcAft>
                <a:spcPts val="0"/>
              </a:spcAft>
              <a:buClr>
                <a:srgbClr val="4A3135"/>
              </a:buClr>
              <a:buSzPts val="1200"/>
              <a:buFont typeface="Rokkitt"/>
              <a:buChar char="○"/>
              <a:defRPr sz="1200">
                <a:solidFill>
                  <a:srgbClr val="4A3135"/>
                </a:solidFill>
                <a:latin typeface="Rokkitt"/>
                <a:ea typeface="Rokkitt"/>
                <a:cs typeface="Rokkitt"/>
                <a:sym typeface="Rokkitt"/>
              </a:defRPr>
            </a:lvl2pPr>
            <a:lvl3pPr marL="1371600" lvl="2" indent="-304800">
              <a:lnSpc>
                <a:spcPct val="115000"/>
              </a:lnSpc>
              <a:spcBef>
                <a:spcPts val="1600"/>
              </a:spcBef>
              <a:spcAft>
                <a:spcPts val="0"/>
              </a:spcAft>
              <a:buClr>
                <a:srgbClr val="4A3135"/>
              </a:buClr>
              <a:buSzPts val="1200"/>
              <a:buFont typeface="Rokkitt"/>
              <a:buChar char="■"/>
              <a:defRPr sz="1200">
                <a:solidFill>
                  <a:srgbClr val="4A3135"/>
                </a:solidFill>
                <a:latin typeface="Rokkitt"/>
                <a:ea typeface="Rokkitt"/>
                <a:cs typeface="Rokkitt"/>
                <a:sym typeface="Rokkitt"/>
              </a:defRPr>
            </a:lvl3pPr>
            <a:lvl4pPr marL="1828800" lvl="3" indent="-304800">
              <a:lnSpc>
                <a:spcPct val="115000"/>
              </a:lnSpc>
              <a:spcBef>
                <a:spcPts val="1600"/>
              </a:spcBef>
              <a:spcAft>
                <a:spcPts val="0"/>
              </a:spcAft>
              <a:buClr>
                <a:srgbClr val="4A3135"/>
              </a:buClr>
              <a:buSzPts val="1200"/>
              <a:buFont typeface="Rokkitt"/>
              <a:buChar char="●"/>
              <a:defRPr sz="1200">
                <a:solidFill>
                  <a:srgbClr val="4A3135"/>
                </a:solidFill>
                <a:latin typeface="Rokkitt"/>
                <a:ea typeface="Rokkitt"/>
                <a:cs typeface="Rokkitt"/>
                <a:sym typeface="Rokkitt"/>
              </a:defRPr>
            </a:lvl4pPr>
            <a:lvl5pPr marL="2286000" lvl="4" indent="-304800">
              <a:lnSpc>
                <a:spcPct val="115000"/>
              </a:lnSpc>
              <a:spcBef>
                <a:spcPts val="1600"/>
              </a:spcBef>
              <a:spcAft>
                <a:spcPts val="0"/>
              </a:spcAft>
              <a:buClr>
                <a:srgbClr val="4A3135"/>
              </a:buClr>
              <a:buSzPts val="1200"/>
              <a:buFont typeface="Rokkitt"/>
              <a:buChar char="○"/>
              <a:defRPr sz="1200">
                <a:solidFill>
                  <a:srgbClr val="4A3135"/>
                </a:solidFill>
                <a:latin typeface="Rokkitt"/>
                <a:ea typeface="Rokkitt"/>
                <a:cs typeface="Rokkitt"/>
                <a:sym typeface="Rokkitt"/>
              </a:defRPr>
            </a:lvl5pPr>
            <a:lvl6pPr marL="2743200" lvl="5" indent="-304800">
              <a:lnSpc>
                <a:spcPct val="115000"/>
              </a:lnSpc>
              <a:spcBef>
                <a:spcPts val="1600"/>
              </a:spcBef>
              <a:spcAft>
                <a:spcPts val="0"/>
              </a:spcAft>
              <a:buClr>
                <a:srgbClr val="4A3135"/>
              </a:buClr>
              <a:buSzPts val="1200"/>
              <a:buFont typeface="Rokkitt"/>
              <a:buChar char="■"/>
              <a:defRPr sz="1200">
                <a:solidFill>
                  <a:srgbClr val="4A3135"/>
                </a:solidFill>
                <a:latin typeface="Rokkitt"/>
                <a:ea typeface="Rokkitt"/>
                <a:cs typeface="Rokkitt"/>
                <a:sym typeface="Rokkitt"/>
              </a:defRPr>
            </a:lvl6pPr>
            <a:lvl7pPr marL="3200400" lvl="6" indent="-304800">
              <a:lnSpc>
                <a:spcPct val="115000"/>
              </a:lnSpc>
              <a:spcBef>
                <a:spcPts val="1600"/>
              </a:spcBef>
              <a:spcAft>
                <a:spcPts val="0"/>
              </a:spcAft>
              <a:buClr>
                <a:srgbClr val="4A3135"/>
              </a:buClr>
              <a:buSzPts val="1200"/>
              <a:buFont typeface="Rokkitt"/>
              <a:buChar char="●"/>
              <a:defRPr sz="1200">
                <a:solidFill>
                  <a:srgbClr val="4A3135"/>
                </a:solidFill>
                <a:latin typeface="Rokkitt"/>
                <a:ea typeface="Rokkitt"/>
                <a:cs typeface="Rokkitt"/>
                <a:sym typeface="Rokkitt"/>
              </a:defRPr>
            </a:lvl7pPr>
            <a:lvl8pPr marL="3657600" lvl="7" indent="-304800">
              <a:lnSpc>
                <a:spcPct val="115000"/>
              </a:lnSpc>
              <a:spcBef>
                <a:spcPts val="1600"/>
              </a:spcBef>
              <a:spcAft>
                <a:spcPts val="0"/>
              </a:spcAft>
              <a:buClr>
                <a:srgbClr val="4A3135"/>
              </a:buClr>
              <a:buSzPts val="1200"/>
              <a:buFont typeface="Rokkitt"/>
              <a:buChar char="○"/>
              <a:defRPr sz="1200">
                <a:solidFill>
                  <a:srgbClr val="4A3135"/>
                </a:solidFill>
                <a:latin typeface="Rokkitt"/>
                <a:ea typeface="Rokkitt"/>
                <a:cs typeface="Rokkitt"/>
                <a:sym typeface="Rokkitt"/>
              </a:defRPr>
            </a:lvl8pPr>
            <a:lvl9pPr marL="4114800" lvl="8" indent="-304800">
              <a:lnSpc>
                <a:spcPct val="115000"/>
              </a:lnSpc>
              <a:spcBef>
                <a:spcPts val="1600"/>
              </a:spcBef>
              <a:spcAft>
                <a:spcPts val="1600"/>
              </a:spcAft>
              <a:buClr>
                <a:srgbClr val="4A3135"/>
              </a:buClr>
              <a:buSzPts val="1200"/>
              <a:buFont typeface="Rokkitt"/>
              <a:buChar char="■"/>
              <a:defRPr sz="1200">
                <a:solidFill>
                  <a:srgbClr val="4A3135"/>
                </a:solidFill>
                <a:latin typeface="Rokkitt"/>
                <a:ea typeface="Rokkitt"/>
                <a:cs typeface="Rokkitt"/>
                <a:sym typeface="Rokkit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6" r:id="rId4"/>
    <p:sldLayoutId id="2147483660"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106" name="Google Shape;106;p17"/>
          <p:cNvSpPr txBox="1">
            <a:spLocks noGrp="1"/>
          </p:cNvSpPr>
          <p:nvPr>
            <p:ph type="title"/>
          </p:nvPr>
        </p:nvSpPr>
        <p:spPr>
          <a:xfrm>
            <a:off x="492429" y="2990777"/>
            <a:ext cx="8159400" cy="383100"/>
          </a:xfrm>
          <a:prstGeom prst="rect">
            <a:avLst/>
          </a:prstGeom>
        </p:spPr>
        <p:txBody>
          <a:bodyPr spcFirstLastPara="1" wrap="square" lIns="91425" tIns="91425" rIns="91425" bIns="91425" anchor="b" anchorCtr="0">
            <a:noAutofit/>
          </a:bodyPr>
          <a:lstStyle/>
          <a:p>
            <a:pPr lvl="0"/>
            <a:r>
              <a:rPr lang="en-US" dirty="0">
                <a:solidFill>
                  <a:schemeClr val="tx1"/>
                </a:solidFill>
              </a:rPr>
              <a:t>Where Should We Build Brooklyn's Next Donut Shop?</a:t>
            </a:r>
            <a:endParaRPr dirty="0">
              <a:solidFill>
                <a:schemeClr val="tx1"/>
              </a:solidFill>
            </a:endParaRPr>
          </a:p>
        </p:txBody>
      </p:sp>
      <p:sp>
        <p:nvSpPr>
          <p:cNvPr id="2" name="Subtitle 1"/>
          <p:cNvSpPr>
            <a:spLocks noGrp="1"/>
          </p:cNvSpPr>
          <p:nvPr>
            <p:ph type="subTitle" idx="1"/>
          </p:nvPr>
        </p:nvSpPr>
        <p:spPr/>
        <p:txBody>
          <a:bodyPr/>
          <a:lstStyle/>
          <a:p>
            <a:r>
              <a:rPr lang="en-US" dirty="0" smtClean="0">
                <a:solidFill>
                  <a:schemeClr val="tx1"/>
                </a:solidFill>
              </a:rPr>
              <a:t>Data Science Certificate Capstone Project</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RESULTS </a:t>
            </a:r>
            <a:r>
              <a:rPr lang="en-US" sz="1800" b="0" dirty="0" smtClean="0">
                <a:solidFill>
                  <a:schemeClr val="tx1"/>
                </a:solidFill>
              </a:rPr>
              <a:t>(cont.)</a:t>
            </a:r>
            <a:endParaRPr lang="en-US" b="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10</a:t>
            </a:fld>
            <a:endParaRPr lang="es"/>
          </a:p>
        </p:txBody>
      </p:sp>
      <p:sp>
        <p:nvSpPr>
          <p:cNvPr id="5" name="TextBox 4"/>
          <p:cNvSpPr txBox="1"/>
          <p:nvPr/>
        </p:nvSpPr>
        <p:spPr>
          <a:xfrm>
            <a:off x="120769" y="1174026"/>
            <a:ext cx="8863947" cy="2362185"/>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latin typeface="Barlow Semi Condensed"/>
              </a:rPr>
              <a:t>Clusters 2 and 3 each only had one neighborhood.</a:t>
            </a:r>
          </a:p>
          <a:p>
            <a:endParaRPr lang="en-US" sz="1050" dirty="0" smtClean="0">
              <a:latin typeface="Barlow Semi Condensed"/>
            </a:endParaRPr>
          </a:p>
          <a:p>
            <a:pPr marL="285750" indent="-285750">
              <a:buFont typeface="Arial" panose="020B0604020202020204" pitchFamily="34" charset="0"/>
              <a:buChar char="•"/>
            </a:pPr>
            <a:r>
              <a:rPr lang="en-US" sz="1800" dirty="0" smtClean="0">
                <a:latin typeface="Barlow Semi Condensed"/>
              </a:rPr>
              <a:t>To find areas where a new doughnut shop would be welcomed, the data was then subset to include only those neighborhoods </a:t>
            </a:r>
            <a:r>
              <a:rPr lang="en-US" sz="1800" b="1" dirty="0" smtClean="0">
                <a:latin typeface="Barlow Semi Condensed"/>
              </a:rPr>
              <a:t>without</a:t>
            </a:r>
            <a:r>
              <a:rPr lang="en-US" sz="1800" dirty="0" smtClean="0">
                <a:latin typeface="Barlow Semi Condensed"/>
              </a:rPr>
              <a:t> a doughnut shop.</a:t>
            </a:r>
          </a:p>
          <a:p>
            <a:endParaRPr lang="en-US" sz="1050" dirty="0" smtClean="0">
              <a:latin typeface="Barlow Semi Condensed"/>
            </a:endParaRPr>
          </a:p>
          <a:p>
            <a:pPr marL="285750" indent="-285750">
              <a:buFont typeface="Arial" panose="020B0604020202020204" pitchFamily="34" charset="0"/>
              <a:buChar char="•"/>
            </a:pPr>
            <a:r>
              <a:rPr lang="en-US" sz="1800" dirty="0" smtClean="0">
                <a:latin typeface="Barlow Semi Condensed"/>
              </a:rPr>
              <a:t>The neighborhoods were then sorted by the number of venues and ranked. The top 20 neighborhoods were considered the short list of possible locations for the new doughnut shop.</a:t>
            </a:r>
          </a:p>
          <a:p>
            <a:pPr marL="285750" indent="-285750">
              <a:buFont typeface="Arial" panose="020B0604020202020204" pitchFamily="34" charset="0"/>
              <a:buChar char="•"/>
            </a:pPr>
            <a:endParaRPr lang="en-US" sz="1800" dirty="0">
              <a:latin typeface="Barlow Semi Condensed"/>
            </a:endParaRPr>
          </a:p>
        </p:txBody>
      </p:sp>
    </p:spTree>
    <p:extLst>
      <p:ext uri="{BB962C8B-B14F-4D97-AF65-F5344CB8AC3E}">
        <p14:creationId xmlns:p14="http://schemas.microsoft.com/office/powerpoint/2010/main" val="3870444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tx1"/>
                </a:solidFill>
              </a:rPr>
              <a:t>DISCUSSION</a:t>
            </a:r>
            <a:endParaRPr lang="en-US" sz="2800" b="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11</a:t>
            </a:fld>
            <a:endParaRPr lang="es"/>
          </a:p>
        </p:txBody>
      </p:sp>
      <p:sp>
        <p:nvSpPr>
          <p:cNvPr id="5" name="TextBox 4"/>
          <p:cNvSpPr txBox="1"/>
          <p:nvPr/>
        </p:nvSpPr>
        <p:spPr>
          <a:xfrm>
            <a:off x="120769" y="1174026"/>
            <a:ext cx="8863947" cy="2631490"/>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latin typeface="Barlow Semi Condensed"/>
              </a:rPr>
              <a:t>A national doughnut chain would like to open in a neighborhood with an active set of venues that already attracts customers. </a:t>
            </a:r>
          </a:p>
          <a:p>
            <a:endParaRPr lang="en-US" sz="1050" dirty="0" smtClean="0">
              <a:latin typeface="Barlow Semi Condensed"/>
            </a:endParaRPr>
          </a:p>
          <a:p>
            <a:pPr marL="285750" indent="-285750">
              <a:buFont typeface="Arial" panose="020B0604020202020204" pitchFamily="34" charset="0"/>
              <a:buChar char="•"/>
            </a:pPr>
            <a:r>
              <a:rPr lang="en-US" sz="1800" dirty="0" smtClean="0">
                <a:latin typeface="Barlow Semi Condensed"/>
              </a:rPr>
              <a:t>The top four neighborhoods with the most venues were Brooklyn Heights, Carroll Gardens, South Side, and North Side. Each have at least 100 venues and are located in Cluster 1.</a:t>
            </a:r>
          </a:p>
          <a:p>
            <a:endParaRPr lang="en-US" sz="1050" dirty="0" smtClean="0">
              <a:latin typeface="Barlow Semi Condensed"/>
            </a:endParaRPr>
          </a:p>
          <a:p>
            <a:pPr marL="285750" indent="-285750">
              <a:buFont typeface="Arial" panose="020B0604020202020204" pitchFamily="34" charset="0"/>
              <a:buChar char="•"/>
            </a:pPr>
            <a:r>
              <a:rPr lang="en-US" sz="1800" dirty="0" smtClean="0">
                <a:latin typeface="Barlow Semi Condensed"/>
              </a:rPr>
              <a:t>Demographic data was used to select the right neighborhood:</a:t>
            </a:r>
          </a:p>
          <a:p>
            <a:endParaRPr lang="en-US" sz="1800" dirty="0" smtClean="0">
              <a:latin typeface="Barlow Semi Condensed"/>
            </a:endParaRPr>
          </a:p>
          <a:p>
            <a:pPr marL="285750" indent="-285750">
              <a:buFont typeface="Arial" panose="020B0604020202020204" pitchFamily="34" charset="0"/>
              <a:buChar char="•"/>
            </a:pPr>
            <a:endParaRPr lang="en-US" sz="1800" dirty="0">
              <a:latin typeface="Barlow Semi Condensed"/>
            </a:endParaRPr>
          </a:p>
        </p:txBody>
      </p:sp>
      <p:graphicFrame>
        <p:nvGraphicFramePr>
          <p:cNvPr id="4" name="Table 3"/>
          <p:cNvGraphicFramePr>
            <a:graphicFrameLocks noGrp="1"/>
          </p:cNvGraphicFramePr>
          <p:nvPr>
            <p:extLst>
              <p:ext uri="{D42A27DB-BD31-4B8C-83A1-F6EECF244321}">
                <p14:modId xmlns:p14="http://schemas.microsoft.com/office/powerpoint/2010/main" val="1715138522"/>
              </p:ext>
            </p:extLst>
          </p:nvPr>
        </p:nvGraphicFramePr>
        <p:xfrm>
          <a:off x="837709" y="3269324"/>
          <a:ext cx="6442094" cy="1292987"/>
        </p:xfrm>
        <a:graphic>
          <a:graphicData uri="http://schemas.openxmlformats.org/drawingml/2006/table">
            <a:tbl>
              <a:tblPr firstRow="1" firstCol="1" bandRow="1">
                <a:tableStyleId>{5C22544A-7EE6-4342-B048-85BDC9FD1C3A}</a:tableStyleId>
              </a:tblPr>
              <a:tblGrid>
                <a:gridCol w="1711971"/>
                <a:gridCol w="1046888"/>
                <a:gridCol w="1379429"/>
                <a:gridCol w="2303806"/>
              </a:tblGrid>
              <a:tr h="0">
                <a:tc>
                  <a:txBody>
                    <a:bodyPr/>
                    <a:lstStyle/>
                    <a:p>
                      <a:pPr marL="0" marR="0" algn="ctr">
                        <a:lnSpc>
                          <a:spcPct val="107000"/>
                        </a:lnSpc>
                        <a:spcBef>
                          <a:spcPts val="0"/>
                        </a:spcBef>
                        <a:spcAft>
                          <a:spcPts val="0"/>
                        </a:spcAft>
                      </a:pPr>
                      <a:r>
                        <a:rPr lang="en-US" sz="1200" dirty="0">
                          <a:effectLst/>
                          <a:latin typeface="Barlow Semi Condensed"/>
                        </a:rPr>
                        <a:t>Neighborhood</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latin typeface="Barlow Semi Condensed"/>
                        </a:rPr>
                        <a:t>Population</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latin typeface="Barlow Semi Condensed"/>
                        </a:rPr>
                        <a:t>Median Income</a:t>
                      </a:r>
                      <a:endParaRPr lang="en-US" sz="1200">
                        <a:effectLst/>
                        <a:latin typeface="Barlow Semi Condensed"/>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smtClean="0">
                          <a:effectLst/>
                          <a:latin typeface="Barlow Semi Condensed"/>
                        </a:rPr>
                        <a:t>Bachelor </a:t>
                      </a:r>
                      <a:r>
                        <a:rPr lang="en-US" sz="1200" dirty="0">
                          <a:effectLst/>
                          <a:latin typeface="Barlow Semi Condensed"/>
                        </a:rPr>
                        <a:t>Degree or Higher</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tc>
              </a:tr>
              <a:tr h="274320">
                <a:tc>
                  <a:txBody>
                    <a:bodyPr/>
                    <a:lstStyle/>
                    <a:p>
                      <a:pPr marL="0" marR="0" algn="ctr">
                        <a:lnSpc>
                          <a:spcPct val="107000"/>
                        </a:lnSpc>
                        <a:spcBef>
                          <a:spcPts val="0"/>
                        </a:spcBef>
                        <a:spcAft>
                          <a:spcPts val="0"/>
                        </a:spcAft>
                      </a:pPr>
                      <a:r>
                        <a:rPr lang="en-US" sz="1200" dirty="0">
                          <a:effectLst/>
                          <a:latin typeface="Barlow Semi Condensed"/>
                        </a:rPr>
                        <a:t>Brooklyn Heights</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dirty="0">
                          <a:effectLst/>
                          <a:latin typeface="Barlow Semi Condensed"/>
                        </a:rPr>
                        <a:t>62,823</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dirty="0">
                          <a:effectLst/>
                          <a:latin typeface="Barlow Semi Condensed"/>
                        </a:rPr>
                        <a:t>$124,996</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latin typeface="Barlow Semi Condensed"/>
                        </a:rPr>
                        <a:t>74.1%</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r>
              <a:tr h="274320">
                <a:tc>
                  <a:txBody>
                    <a:bodyPr/>
                    <a:lstStyle/>
                    <a:p>
                      <a:pPr marL="0" marR="0" algn="ctr">
                        <a:lnSpc>
                          <a:spcPct val="107000"/>
                        </a:lnSpc>
                        <a:spcBef>
                          <a:spcPts val="0"/>
                        </a:spcBef>
                        <a:spcAft>
                          <a:spcPts val="0"/>
                        </a:spcAft>
                      </a:pPr>
                      <a:r>
                        <a:rPr lang="en-US" sz="1200" dirty="0">
                          <a:effectLst/>
                          <a:latin typeface="Barlow Semi Condensed"/>
                        </a:rPr>
                        <a:t>Carroll Gardens</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latin typeface="Barlow Semi Condensed"/>
                        </a:rPr>
                        <a:t>37,845</a:t>
                      </a:r>
                      <a:endParaRPr lang="en-US" sz="120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dirty="0">
                          <a:effectLst/>
                          <a:latin typeface="Barlow Semi Condensed"/>
                        </a:rPr>
                        <a:t>$100,213</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latin typeface="Barlow Semi Condensed"/>
                        </a:rPr>
                        <a:t>62.9%</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r>
              <a:tr h="274320">
                <a:tc>
                  <a:txBody>
                    <a:bodyPr/>
                    <a:lstStyle/>
                    <a:p>
                      <a:pPr marL="0" marR="0" algn="ctr">
                        <a:lnSpc>
                          <a:spcPct val="107000"/>
                        </a:lnSpc>
                        <a:spcBef>
                          <a:spcPts val="0"/>
                        </a:spcBef>
                        <a:spcAft>
                          <a:spcPts val="0"/>
                        </a:spcAft>
                      </a:pPr>
                      <a:r>
                        <a:rPr lang="en-US" sz="1200" dirty="0">
                          <a:effectLst/>
                          <a:latin typeface="Barlow Semi Condensed"/>
                        </a:rPr>
                        <a:t>South Side</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dirty="0">
                          <a:effectLst/>
                          <a:latin typeface="Barlow Semi Condensed"/>
                        </a:rPr>
                        <a:t>88,349</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a:effectLst/>
                          <a:latin typeface="Barlow Semi Condensed"/>
                        </a:rPr>
                        <a:t>$36,404</a:t>
                      </a:r>
                      <a:endParaRPr lang="en-US" sz="120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latin typeface="Barlow Semi Condensed"/>
                        </a:rPr>
                        <a:t>27.2%</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r>
              <a:tr h="274320">
                <a:tc>
                  <a:txBody>
                    <a:bodyPr/>
                    <a:lstStyle/>
                    <a:p>
                      <a:pPr marL="0" marR="0" algn="ctr">
                        <a:lnSpc>
                          <a:spcPct val="107000"/>
                        </a:lnSpc>
                        <a:spcBef>
                          <a:spcPts val="0"/>
                        </a:spcBef>
                        <a:spcAft>
                          <a:spcPts val="0"/>
                        </a:spcAft>
                      </a:pPr>
                      <a:r>
                        <a:rPr lang="en-US" sz="1200" dirty="0">
                          <a:effectLst/>
                          <a:latin typeface="Barlow Semi Condensed"/>
                        </a:rPr>
                        <a:t>North Side</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dirty="0">
                          <a:effectLst/>
                          <a:latin typeface="Barlow Semi Condensed"/>
                        </a:rPr>
                        <a:t>102,624</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200" dirty="0">
                          <a:effectLst/>
                          <a:latin typeface="Barlow Semi Condensed"/>
                        </a:rPr>
                        <a:t>$71,225</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latin typeface="Barlow Semi Condensed"/>
                        </a:rPr>
                        <a:t>49.6%</a:t>
                      </a:r>
                      <a:endParaRPr lang="en-US" sz="1200" dirty="0">
                        <a:effectLst/>
                        <a:latin typeface="Barlow Semi Condensed"/>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1520621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tx1"/>
                </a:solidFill>
              </a:rPr>
              <a:t>RECOMMENDATIONS</a:t>
            </a:r>
            <a:endParaRPr lang="en-US" sz="2800" b="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12</a:t>
            </a:fld>
            <a:endParaRPr lang="es"/>
          </a:p>
        </p:txBody>
      </p:sp>
      <p:sp>
        <p:nvSpPr>
          <p:cNvPr id="5" name="TextBox 4"/>
          <p:cNvSpPr txBox="1"/>
          <p:nvPr/>
        </p:nvSpPr>
        <p:spPr>
          <a:xfrm>
            <a:off x="120769" y="1174026"/>
            <a:ext cx="8863947" cy="3624069"/>
          </a:xfrm>
          <a:prstGeom prst="rect">
            <a:avLst/>
          </a:prstGeom>
          <a:noFill/>
        </p:spPr>
        <p:txBody>
          <a:bodyPr wrap="square" rtlCol="0">
            <a:spAutoFit/>
          </a:bodyPr>
          <a:lstStyle/>
          <a:p>
            <a:r>
              <a:rPr lang="en-US" sz="1800" dirty="0" smtClean="0">
                <a:latin typeface="Barlow Semi Condensed"/>
              </a:rPr>
              <a:t>The newest location of the doughnut shop chain is </a:t>
            </a:r>
            <a:r>
              <a:rPr lang="en-US" sz="1800" b="1" dirty="0" smtClean="0">
                <a:latin typeface="Barlow Semi Condensed"/>
              </a:rPr>
              <a:t>Brooklyn Heights</a:t>
            </a:r>
            <a:r>
              <a:rPr lang="en-US" sz="1800" dirty="0">
                <a:latin typeface="Barlow Semi Condensed"/>
              </a:rPr>
              <a:t>!</a:t>
            </a:r>
            <a:endParaRPr lang="en-US" sz="1800" dirty="0" smtClean="0">
              <a:latin typeface="Barlow Semi Condensed"/>
            </a:endParaRPr>
          </a:p>
          <a:p>
            <a:endParaRPr lang="en-US" sz="1050" dirty="0" smtClean="0">
              <a:latin typeface="Barlow Semi Condensed"/>
            </a:endParaRPr>
          </a:p>
          <a:p>
            <a:pPr marL="285750" indent="-285750">
              <a:buFont typeface="Arial" panose="020B0604020202020204" pitchFamily="34" charset="0"/>
              <a:buChar char="•"/>
            </a:pPr>
            <a:r>
              <a:rPr lang="en-US" sz="1800" dirty="0" smtClean="0">
                <a:latin typeface="Barlow Semi Condensed"/>
              </a:rPr>
              <a:t>The data science tools used showed that it has many venues in the area that already attract customers. It has no other doughnut shops in the neighborhood, so there is no direct competition to the national chain.</a:t>
            </a:r>
          </a:p>
          <a:p>
            <a:pPr marL="285750" indent="-285750">
              <a:buFont typeface="Arial" panose="020B0604020202020204" pitchFamily="34" charset="0"/>
              <a:buChar char="•"/>
            </a:pPr>
            <a:endParaRPr lang="en-US" sz="1050" dirty="0">
              <a:latin typeface="Barlow Semi Condensed"/>
            </a:endParaRPr>
          </a:p>
          <a:p>
            <a:pPr marL="285750" indent="-285750">
              <a:buFont typeface="Arial" panose="020B0604020202020204" pitchFamily="34" charset="0"/>
              <a:buChar char="•"/>
            </a:pPr>
            <a:r>
              <a:rPr lang="en-US" sz="1800" dirty="0" smtClean="0">
                <a:latin typeface="Barlow Semi Condensed"/>
              </a:rPr>
              <a:t>From </a:t>
            </a:r>
            <a:r>
              <a:rPr lang="en-US" sz="1800" dirty="0">
                <a:latin typeface="Barlow Semi Condensed"/>
              </a:rPr>
              <a:t>the mapping results, it is seen that Brooklyn Heights is conveniently located directly across from </a:t>
            </a:r>
            <a:r>
              <a:rPr lang="en-US" sz="1800" dirty="0" smtClean="0">
                <a:latin typeface="Barlow Semi Condensed"/>
              </a:rPr>
              <a:t>Manhattan and clustered among several other neighborhoods, </a:t>
            </a:r>
            <a:r>
              <a:rPr lang="en-US" sz="1800" dirty="0">
                <a:latin typeface="Barlow Semi Condensed"/>
              </a:rPr>
              <a:t>potentially bringing in additional customers that are only a short subway or ferry ride away</a:t>
            </a:r>
            <a:r>
              <a:rPr lang="en-US" sz="1800" dirty="0" smtClean="0">
                <a:latin typeface="Barlow Semi Condensed"/>
              </a:rPr>
              <a:t>.</a:t>
            </a:r>
          </a:p>
          <a:p>
            <a:pPr marL="285750" indent="-285750">
              <a:buFont typeface="Arial" panose="020B0604020202020204" pitchFamily="34" charset="0"/>
              <a:buChar char="•"/>
            </a:pPr>
            <a:endParaRPr lang="en-US" sz="1050" dirty="0">
              <a:latin typeface="Barlow Semi Condensed"/>
            </a:endParaRPr>
          </a:p>
          <a:p>
            <a:pPr marL="285750" indent="-285750">
              <a:buFont typeface="Arial" panose="020B0604020202020204" pitchFamily="34" charset="0"/>
              <a:buChar char="•"/>
            </a:pPr>
            <a:r>
              <a:rPr lang="en-US" sz="1800" dirty="0" smtClean="0">
                <a:latin typeface="Barlow Semi Condensed"/>
              </a:rPr>
              <a:t>The demographics show that this is a wealthy neighborhood, with a median income of $124,996 and large with a population of 62,823. </a:t>
            </a:r>
          </a:p>
          <a:p>
            <a:pPr marL="285750" indent="-285750">
              <a:buFont typeface="Arial" panose="020B0604020202020204" pitchFamily="34" charset="0"/>
              <a:buChar char="•"/>
            </a:pPr>
            <a:endParaRPr lang="en-US" sz="1800" dirty="0">
              <a:latin typeface="Barlow Semi Condensed"/>
            </a:endParaRPr>
          </a:p>
        </p:txBody>
      </p:sp>
    </p:spTree>
    <p:extLst>
      <p:ext uri="{BB962C8B-B14F-4D97-AF65-F5344CB8AC3E}">
        <p14:creationId xmlns:p14="http://schemas.microsoft.com/office/powerpoint/2010/main" val="1774811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4" name="Google Shape;125;p19"/>
          <p:cNvSpPr txBox="1">
            <a:spLocks/>
          </p:cNvSpPr>
          <p:nvPr/>
        </p:nvSpPr>
        <p:spPr>
          <a:xfrm>
            <a:off x="492429" y="540386"/>
            <a:ext cx="8159400" cy="383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smtClean="0">
                <a:solidFill>
                  <a:schemeClr val="tx1"/>
                </a:solidFill>
                <a:latin typeface="Barlow Semi Condensed SemiBold"/>
              </a:rPr>
              <a:t>THE PROBLEM</a:t>
            </a:r>
            <a:endParaRPr lang="en-US" sz="2800" b="1" dirty="0">
              <a:solidFill>
                <a:schemeClr val="tx1"/>
              </a:solidFill>
              <a:latin typeface="Barlow Semi Condensed SemiBold"/>
            </a:endParaRPr>
          </a:p>
        </p:txBody>
      </p:sp>
      <p:sp>
        <p:nvSpPr>
          <p:cNvPr id="7" name="Google Shape;128;p19"/>
          <p:cNvSpPr txBox="1">
            <a:spLocks noGrp="1"/>
          </p:cNvSpPr>
          <p:nvPr>
            <p:ph type="subTitle" idx="1"/>
          </p:nvPr>
        </p:nvSpPr>
        <p:spPr>
          <a:xfrm>
            <a:off x="303915" y="2477627"/>
            <a:ext cx="4398721" cy="739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 sz="1800" b="1" dirty="0" smtClean="0">
                <a:solidFill>
                  <a:schemeClr val="tx1"/>
                </a:solidFill>
              </a:rPr>
              <a:t>A national doughnut chain wants to expand their business by opening a new doughnut shop in Brooklyn, NY, but which neighborhood should they choose?</a:t>
            </a:r>
          </a:p>
          <a:p>
            <a:pPr marL="0" lvl="0" indent="0" rtl="0">
              <a:spcBef>
                <a:spcPts val="0"/>
              </a:spcBef>
              <a:spcAft>
                <a:spcPts val="0"/>
              </a:spcAft>
              <a:buNone/>
            </a:pPr>
            <a:r>
              <a:rPr lang="es" sz="1800" b="1" dirty="0" smtClean="0">
                <a:solidFill>
                  <a:schemeClr val="tx1"/>
                </a:solidFill>
              </a:rPr>
              <a:t> </a:t>
            </a:r>
          </a:p>
          <a:p>
            <a:pPr marL="0" lvl="0" indent="0" rtl="0">
              <a:spcBef>
                <a:spcPts val="0"/>
              </a:spcBef>
              <a:spcAft>
                <a:spcPts val="0"/>
              </a:spcAft>
              <a:buNone/>
            </a:pPr>
            <a:r>
              <a:rPr lang="es" sz="1600" dirty="0" smtClean="0">
                <a:solidFill>
                  <a:schemeClr val="tx1"/>
                </a:solidFill>
              </a:rPr>
              <a:t>They would like a shop in a great location to draw a large customer base with large incomes. </a:t>
            </a:r>
            <a:endParaRPr sz="1600"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smtClean="0">
                <a:solidFill>
                  <a:schemeClr val="tx1"/>
                </a:solidFill>
              </a:rPr>
              <a:t>BROOKLYN, NY</a:t>
            </a:r>
            <a:endParaRPr lang="en-US" sz="2800" dirty="0">
              <a:solidFill>
                <a:schemeClr val="tx1"/>
              </a:solidFill>
            </a:endParaRPr>
          </a:p>
        </p:txBody>
      </p:sp>
      <p:sp>
        <p:nvSpPr>
          <p:cNvPr id="7" name="Slide Number Placeholder 6"/>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3</a:t>
            </a:fld>
            <a:endParaRPr lang="e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59" y="1097280"/>
            <a:ext cx="3255706" cy="3255706"/>
          </a:xfrm>
          <a:prstGeom prst="rect">
            <a:avLst/>
          </a:prstGeom>
        </p:spPr>
      </p:pic>
      <p:sp>
        <p:nvSpPr>
          <p:cNvPr id="9" name="TextBox 8"/>
          <p:cNvSpPr txBox="1"/>
          <p:nvPr/>
        </p:nvSpPr>
        <p:spPr>
          <a:xfrm>
            <a:off x="3622204" y="1148415"/>
            <a:ext cx="5029625" cy="2585323"/>
          </a:xfrm>
          <a:prstGeom prst="rect">
            <a:avLst/>
          </a:prstGeom>
          <a:noFill/>
        </p:spPr>
        <p:txBody>
          <a:bodyPr wrap="square" rtlCol="0">
            <a:spAutoFit/>
          </a:bodyPr>
          <a:lstStyle/>
          <a:p>
            <a:r>
              <a:rPr lang="en-US" sz="1800" b="1" dirty="0" smtClean="0">
                <a:latin typeface="Barlow Semi Condensed"/>
              </a:rPr>
              <a:t>Number of Neighborhoods: </a:t>
            </a:r>
            <a:r>
              <a:rPr lang="en-US" sz="1800" dirty="0" smtClean="0">
                <a:latin typeface="Barlow Semi Condensed"/>
              </a:rPr>
              <a:t>70</a:t>
            </a:r>
          </a:p>
          <a:p>
            <a:r>
              <a:rPr lang="en-US" sz="1800" b="1" dirty="0" smtClean="0">
                <a:latin typeface="Barlow Semi Condensed"/>
              </a:rPr>
              <a:t>Population: </a:t>
            </a:r>
            <a:r>
              <a:rPr lang="en-US" sz="1800" dirty="0" smtClean="0">
                <a:latin typeface="Barlow Semi Condensed"/>
              </a:rPr>
              <a:t>2.6 million</a:t>
            </a:r>
          </a:p>
          <a:p>
            <a:r>
              <a:rPr lang="en-US" sz="1800" b="1" dirty="0" smtClean="0">
                <a:latin typeface="Barlow Semi Condensed"/>
              </a:rPr>
              <a:t>Median Income: </a:t>
            </a:r>
            <a:r>
              <a:rPr lang="en-US" sz="1800" dirty="0" smtClean="0">
                <a:latin typeface="Barlow Semi Condensed"/>
              </a:rPr>
              <a:t>$56,015</a:t>
            </a:r>
          </a:p>
          <a:p>
            <a:endParaRPr lang="en-US" sz="1800" dirty="0" smtClean="0">
              <a:latin typeface="Barlow Semi Condensed"/>
            </a:endParaRPr>
          </a:p>
          <a:p>
            <a:r>
              <a:rPr lang="en-US" sz="1800" b="1" dirty="0" smtClean="0">
                <a:latin typeface="Barlow Semi Condensed"/>
              </a:rPr>
              <a:t>Number of Commercial Bakeries Selling Doughnuts: </a:t>
            </a:r>
            <a:r>
              <a:rPr lang="en-US" sz="1800" dirty="0" smtClean="0">
                <a:latin typeface="Barlow Semi Condensed"/>
              </a:rPr>
              <a:t>59</a:t>
            </a:r>
          </a:p>
          <a:p>
            <a:r>
              <a:rPr lang="en-US" sz="1800" b="1" dirty="0" smtClean="0">
                <a:latin typeface="Barlow Semi Condensed"/>
              </a:rPr>
              <a:t>Population per Doughnut Shop: </a:t>
            </a:r>
            <a:r>
              <a:rPr lang="en-US" sz="1800" dirty="0" smtClean="0">
                <a:latin typeface="Barlow Semi Condensed"/>
              </a:rPr>
              <a:t>44,663</a:t>
            </a:r>
          </a:p>
          <a:p>
            <a:r>
              <a:rPr lang="en-US" sz="1800" b="1" dirty="0" smtClean="0">
                <a:latin typeface="Barlow Semi Condensed"/>
              </a:rPr>
              <a:t>Average Revenue per Doughnut Shop: </a:t>
            </a:r>
          </a:p>
          <a:p>
            <a:r>
              <a:rPr lang="en-US" sz="1800" dirty="0" smtClean="0">
                <a:latin typeface="Barlow Semi Condensed"/>
              </a:rPr>
              <a:t>$2.3 million</a:t>
            </a:r>
            <a:endParaRPr lang="en-US" sz="1800" dirty="0">
              <a:latin typeface="Barlow Semi Condensed"/>
            </a:endParaRPr>
          </a:p>
        </p:txBody>
      </p:sp>
    </p:spTree>
    <p:extLst>
      <p:ext uri="{BB962C8B-B14F-4D97-AF65-F5344CB8AC3E}">
        <p14:creationId xmlns:p14="http://schemas.microsoft.com/office/powerpoint/2010/main" val="944563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tx1"/>
                </a:solidFill>
              </a:rPr>
              <a:t>THE DATA</a:t>
            </a:r>
            <a:endParaRPr lang="en-US" sz="2800" dirty="0">
              <a:solidFill>
                <a:schemeClr val="tx1"/>
              </a:solidFill>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4</a:t>
            </a:fld>
            <a:endParaRPr lang="es"/>
          </a:p>
        </p:txBody>
      </p:sp>
      <p:sp>
        <p:nvSpPr>
          <p:cNvPr id="5" name="TextBox 4"/>
          <p:cNvSpPr txBox="1"/>
          <p:nvPr/>
        </p:nvSpPr>
        <p:spPr>
          <a:xfrm>
            <a:off x="64892" y="1209368"/>
            <a:ext cx="8860831" cy="3477875"/>
          </a:xfrm>
          <a:prstGeom prst="rect">
            <a:avLst/>
          </a:prstGeom>
          <a:noFill/>
        </p:spPr>
        <p:txBody>
          <a:bodyPr wrap="square" rtlCol="0">
            <a:spAutoFit/>
          </a:bodyPr>
          <a:lstStyle/>
          <a:p>
            <a:r>
              <a:rPr lang="en-US" sz="1800" b="1" dirty="0">
                <a:latin typeface="Barlow Semi Condensed"/>
              </a:rPr>
              <a:t>2014 New York City Neighborhood Names Points File</a:t>
            </a:r>
            <a:r>
              <a:rPr lang="en-US" sz="1800" dirty="0">
                <a:latin typeface="Barlow Semi Condensed"/>
              </a:rPr>
              <a:t> </a:t>
            </a:r>
            <a:endParaRPr lang="en-US" sz="1800" dirty="0" smtClean="0">
              <a:latin typeface="Barlow Semi Condensed"/>
            </a:endParaRPr>
          </a:p>
          <a:p>
            <a:r>
              <a:rPr lang="en-US" sz="1600" dirty="0" smtClean="0">
                <a:latin typeface="Barlow Semi Condensed"/>
              </a:rPr>
              <a:t>This geospatial data was </a:t>
            </a:r>
            <a:r>
              <a:rPr lang="en-US" sz="1600" dirty="0">
                <a:latin typeface="Barlow Semi Condensed"/>
              </a:rPr>
              <a:t>used to locate Brooklyn and all of its neighborhoods for mapping purposes. </a:t>
            </a:r>
            <a:endParaRPr lang="en-US" sz="1600" dirty="0" smtClean="0">
              <a:latin typeface="Barlow Semi Condensed"/>
            </a:endParaRPr>
          </a:p>
          <a:p>
            <a:endParaRPr lang="en-US" sz="1800" dirty="0">
              <a:latin typeface="Barlow Semi Condensed"/>
            </a:endParaRPr>
          </a:p>
          <a:p>
            <a:r>
              <a:rPr lang="en-US" sz="1800" b="1" dirty="0">
                <a:latin typeface="Barlow Semi Condensed"/>
              </a:rPr>
              <a:t>Foursquare API</a:t>
            </a:r>
            <a:r>
              <a:rPr lang="en-US" sz="1800" dirty="0">
                <a:latin typeface="Barlow Semi Condensed"/>
              </a:rPr>
              <a:t> </a:t>
            </a:r>
            <a:endParaRPr lang="en-US" sz="1800" dirty="0" smtClean="0">
              <a:latin typeface="Barlow Semi Condensed"/>
            </a:endParaRPr>
          </a:p>
          <a:p>
            <a:r>
              <a:rPr lang="en-US" sz="1600" dirty="0" smtClean="0">
                <a:latin typeface="Barlow Semi Condensed"/>
              </a:rPr>
              <a:t>This data </a:t>
            </a:r>
            <a:r>
              <a:rPr lang="en-US" sz="1600" dirty="0">
                <a:latin typeface="Barlow Semi Condensed"/>
              </a:rPr>
              <a:t>was used to determine the most common venue in each neighborhood. The most common venues were used to determine which neighborhoods do not have doughnut shops, which will guide the national doughnut chain to the neighborhood ripest for development</a:t>
            </a:r>
            <a:r>
              <a:rPr lang="en-US" sz="1600" dirty="0" smtClean="0">
                <a:latin typeface="Barlow Semi Condensed"/>
              </a:rPr>
              <a:t>.</a:t>
            </a:r>
          </a:p>
          <a:p>
            <a:endParaRPr lang="en-US" sz="1800" dirty="0">
              <a:latin typeface="Barlow Semi Condensed"/>
            </a:endParaRPr>
          </a:p>
          <a:p>
            <a:r>
              <a:rPr lang="en-US" sz="1800" b="1" dirty="0" smtClean="0">
                <a:latin typeface="Barlow Semi Condensed"/>
              </a:rPr>
              <a:t>US Census Demographic &amp; Business Data</a:t>
            </a:r>
          </a:p>
          <a:p>
            <a:r>
              <a:rPr lang="en-US" sz="1600" dirty="0" smtClean="0">
                <a:latin typeface="Barlow Semi Condensed"/>
              </a:rPr>
              <a:t>Provided background information on Brooklyn and its neighborhoods to help select the right location.</a:t>
            </a:r>
            <a:endParaRPr lang="en-US" sz="1600" dirty="0">
              <a:latin typeface="Barlow Semi Condensed"/>
            </a:endParaRPr>
          </a:p>
          <a:p>
            <a:endParaRPr lang="en-US" dirty="0"/>
          </a:p>
        </p:txBody>
      </p:sp>
    </p:spTree>
    <p:extLst>
      <p:ext uri="{BB962C8B-B14F-4D97-AF65-F5344CB8AC3E}">
        <p14:creationId xmlns:p14="http://schemas.microsoft.com/office/powerpoint/2010/main" val="25899750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tx1"/>
                </a:solidFill>
              </a:rPr>
              <a:t>METHODOLOGY</a:t>
            </a:r>
            <a:endParaRPr lang="en-US" sz="2800" dirty="0">
              <a:solidFill>
                <a:schemeClr val="tx1"/>
              </a:solidFill>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5</a:t>
            </a:fld>
            <a:endParaRPr lang="es"/>
          </a:p>
        </p:txBody>
      </p:sp>
      <p:pic>
        <p:nvPicPr>
          <p:cNvPr id="4" name="Picture 3"/>
          <p:cNvPicPr/>
          <p:nvPr/>
        </p:nvPicPr>
        <p:blipFill>
          <a:blip r:embed="rId2"/>
          <a:stretch>
            <a:fillRect/>
          </a:stretch>
        </p:blipFill>
        <p:spPr>
          <a:xfrm>
            <a:off x="3887675" y="1204543"/>
            <a:ext cx="5118110" cy="3149181"/>
          </a:xfrm>
          <a:prstGeom prst="rect">
            <a:avLst/>
          </a:prstGeom>
        </p:spPr>
      </p:pic>
      <p:sp>
        <p:nvSpPr>
          <p:cNvPr id="5" name="TextBox 4"/>
          <p:cNvSpPr txBox="1"/>
          <p:nvPr/>
        </p:nvSpPr>
        <p:spPr>
          <a:xfrm>
            <a:off x="141585" y="1486637"/>
            <a:ext cx="3439323" cy="923330"/>
          </a:xfrm>
          <a:prstGeom prst="rect">
            <a:avLst/>
          </a:prstGeom>
          <a:noFill/>
        </p:spPr>
        <p:txBody>
          <a:bodyPr wrap="square" rtlCol="0">
            <a:spAutoFit/>
          </a:bodyPr>
          <a:lstStyle/>
          <a:p>
            <a:r>
              <a:rPr lang="en-US" sz="1800" dirty="0" smtClean="0"/>
              <a:t>Brooklyn’s 70 neighborhoods were mapped using Folium and the NY geospatial data.</a:t>
            </a:r>
            <a:endParaRPr lang="en-US" sz="1800" dirty="0"/>
          </a:p>
        </p:txBody>
      </p:sp>
    </p:spTree>
    <p:extLst>
      <p:ext uri="{BB962C8B-B14F-4D97-AF65-F5344CB8AC3E}">
        <p14:creationId xmlns:p14="http://schemas.microsoft.com/office/powerpoint/2010/main" val="37677103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METHODOLOGY </a:t>
            </a:r>
            <a:r>
              <a:rPr lang="en-US" sz="1800" b="0" dirty="0" smtClean="0">
                <a:solidFill>
                  <a:schemeClr val="tx1"/>
                </a:solidFill>
              </a:rPr>
              <a:t>(cont.)</a:t>
            </a:r>
            <a:endParaRPr lang="en-US" b="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6</a:t>
            </a:fld>
            <a:endParaRPr lang="es"/>
          </a:p>
        </p:txBody>
      </p:sp>
      <p:pic>
        <p:nvPicPr>
          <p:cNvPr id="4" name="Picture 3"/>
          <p:cNvPicPr/>
          <p:nvPr/>
        </p:nvPicPr>
        <p:blipFill>
          <a:blip r:embed="rId2"/>
          <a:stretch>
            <a:fillRect/>
          </a:stretch>
        </p:blipFill>
        <p:spPr>
          <a:xfrm>
            <a:off x="3092737" y="1515151"/>
            <a:ext cx="5943600" cy="2278380"/>
          </a:xfrm>
          <a:prstGeom prst="rect">
            <a:avLst/>
          </a:prstGeom>
        </p:spPr>
      </p:pic>
      <p:sp>
        <p:nvSpPr>
          <p:cNvPr id="5" name="TextBox 4"/>
          <p:cNvSpPr txBox="1"/>
          <p:nvPr/>
        </p:nvSpPr>
        <p:spPr>
          <a:xfrm>
            <a:off x="265471" y="1915677"/>
            <a:ext cx="2566219" cy="1477328"/>
          </a:xfrm>
          <a:prstGeom prst="rect">
            <a:avLst/>
          </a:prstGeom>
          <a:noFill/>
        </p:spPr>
        <p:txBody>
          <a:bodyPr wrap="square" rtlCol="0">
            <a:spAutoFit/>
          </a:bodyPr>
          <a:lstStyle/>
          <a:p>
            <a:r>
              <a:rPr lang="en-US" sz="1800" dirty="0" smtClean="0">
                <a:latin typeface="Barlow Semi Condensed"/>
              </a:rPr>
              <a:t>Using Foursquare, the top 10 most common venues were determined for each neighborhood.</a:t>
            </a:r>
            <a:endParaRPr lang="en-US" sz="1800" dirty="0">
              <a:latin typeface="Barlow Semi Condensed"/>
            </a:endParaRPr>
          </a:p>
        </p:txBody>
      </p:sp>
    </p:spTree>
    <p:extLst>
      <p:ext uri="{BB962C8B-B14F-4D97-AF65-F5344CB8AC3E}">
        <p14:creationId xmlns:p14="http://schemas.microsoft.com/office/powerpoint/2010/main" val="1230329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METHODOLOGY </a:t>
            </a:r>
            <a:r>
              <a:rPr lang="en-US" sz="1800" b="0" dirty="0" smtClean="0">
                <a:solidFill>
                  <a:schemeClr val="tx1"/>
                </a:solidFill>
              </a:rPr>
              <a:t>(cont.)</a:t>
            </a:r>
            <a:endParaRPr lang="en-US" b="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7</a:t>
            </a:fld>
            <a:endParaRPr lang="es"/>
          </a:p>
        </p:txBody>
      </p:sp>
      <p:sp>
        <p:nvSpPr>
          <p:cNvPr id="5" name="TextBox 4"/>
          <p:cNvSpPr txBox="1"/>
          <p:nvPr/>
        </p:nvSpPr>
        <p:spPr>
          <a:xfrm>
            <a:off x="194679" y="1996600"/>
            <a:ext cx="3221048" cy="1477328"/>
          </a:xfrm>
          <a:prstGeom prst="rect">
            <a:avLst/>
          </a:prstGeom>
          <a:noFill/>
        </p:spPr>
        <p:txBody>
          <a:bodyPr wrap="square" rtlCol="0">
            <a:spAutoFit/>
          </a:bodyPr>
          <a:lstStyle/>
          <a:p>
            <a:r>
              <a:rPr lang="en-US" sz="1800" dirty="0" smtClean="0">
                <a:latin typeface="Barlow Semi Condensed"/>
              </a:rPr>
              <a:t>The neighborhoods were clustered using the k-means algorithm to group similar neighborhoods together. Four clusters were produced.</a:t>
            </a:r>
            <a:endParaRPr lang="en-US" sz="1800" dirty="0">
              <a:latin typeface="Barlow Semi Condensed"/>
            </a:endParaRPr>
          </a:p>
        </p:txBody>
      </p:sp>
      <p:pic>
        <p:nvPicPr>
          <p:cNvPr id="6" name="Picture 5"/>
          <p:cNvPicPr/>
          <p:nvPr/>
        </p:nvPicPr>
        <p:blipFill>
          <a:blip r:embed="rId2"/>
          <a:stretch>
            <a:fillRect/>
          </a:stretch>
        </p:blipFill>
        <p:spPr>
          <a:xfrm>
            <a:off x="3681198" y="1138574"/>
            <a:ext cx="5316783" cy="3193381"/>
          </a:xfrm>
          <a:prstGeom prst="rect">
            <a:avLst/>
          </a:prstGeom>
        </p:spPr>
      </p:pic>
    </p:spTree>
    <p:extLst>
      <p:ext uri="{BB962C8B-B14F-4D97-AF65-F5344CB8AC3E}">
        <p14:creationId xmlns:p14="http://schemas.microsoft.com/office/powerpoint/2010/main" val="178091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RESULTS</a:t>
            </a:r>
            <a:endParaRPr lang="en-US" b="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8</a:t>
            </a:fld>
            <a:endParaRPr lang="es"/>
          </a:p>
        </p:txBody>
      </p:sp>
      <p:sp>
        <p:nvSpPr>
          <p:cNvPr id="5" name="TextBox 4"/>
          <p:cNvSpPr txBox="1"/>
          <p:nvPr/>
        </p:nvSpPr>
        <p:spPr>
          <a:xfrm>
            <a:off x="492429" y="1442601"/>
            <a:ext cx="3221048" cy="2585323"/>
          </a:xfrm>
          <a:prstGeom prst="rect">
            <a:avLst/>
          </a:prstGeom>
          <a:noFill/>
        </p:spPr>
        <p:txBody>
          <a:bodyPr wrap="square" rtlCol="0">
            <a:spAutoFit/>
          </a:bodyPr>
          <a:lstStyle/>
          <a:p>
            <a:r>
              <a:rPr lang="en-US" sz="1800" b="1" dirty="0">
                <a:latin typeface="Barlow Semi Condensed SemiBold"/>
              </a:rPr>
              <a:t>Cluster 0</a:t>
            </a:r>
            <a:r>
              <a:rPr lang="en-US" sz="1800" dirty="0">
                <a:latin typeface="Barlow Semi Condensed SemiBold"/>
              </a:rPr>
              <a:t> has 19 neighborhoods. This set of first most common venues are varied, where Caribbean restaurants are most common in four of the neighborhoods. A doughnut shop is the first most common venue for just one neighborhood.</a:t>
            </a:r>
            <a:endParaRPr lang="en-US" sz="1800" dirty="0">
              <a:latin typeface="Barlow Semi Condensed SemiBold"/>
            </a:endParaRPr>
          </a:p>
        </p:txBody>
      </p:sp>
      <p:pic>
        <p:nvPicPr>
          <p:cNvPr id="7" name="Picture 6"/>
          <p:cNvPicPr/>
          <p:nvPr/>
        </p:nvPicPr>
        <p:blipFill>
          <a:blip r:embed="rId2"/>
          <a:stretch>
            <a:fillRect/>
          </a:stretch>
        </p:blipFill>
        <p:spPr>
          <a:xfrm>
            <a:off x="4450048" y="1098551"/>
            <a:ext cx="3228975" cy="3273425"/>
          </a:xfrm>
          <a:prstGeom prst="rect">
            <a:avLst/>
          </a:prstGeom>
        </p:spPr>
      </p:pic>
    </p:spTree>
    <p:extLst>
      <p:ext uri="{BB962C8B-B14F-4D97-AF65-F5344CB8AC3E}">
        <p14:creationId xmlns:p14="http://schemas.microsoft.com/office/powerpoint/2010/main" val="2479490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RESULTS </a:t>
            </a:r>
            <a:r>
              <a:rPr lang="en-US" sz="1800" b="0" dirty="0" smtClean="0">
                <a:solidFill>
                  <a:schemeClr val="tx1"/>
                </a:solidFill>
              </a:rPr>
              <a:t>(cont.)</a:t>
            </a:r>
            <a:endParaRPr lang="en-US" b="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9</a:t>
            </a:fld>
            <a:endParaRPr lang="es"/>
          </a:p>
        </p:txBody>
      </p:sp>
      <p:sp>
        <p:nvSpPr>
          <p:cNvPr id="5" name="TextBox 4"/>
          <p:cNvSpPr txBox="1"/>
          <p:nvPr/>
        </p:nvSpPr>
        <p:spPr>
          <a:xfrm>
            <a:off x="492429" y="1345107"/>
            <a:ext cx="3221048" cy="2862322"/>
          </a:xfrm>
          <a:prstGeom prst="rect">
            <a:avLst/>
          </a:prstGeom>
          <a:noFill/>
        </p:spPr>
        <p:txBody>
          <a:bodyPr wrap="square" rtlCol="0">
            <a:spAutoFit/>
          </a:bodyPr>
          <a:lstStyle/>
          <a:p>
            <a:r>
              <a:rPr lang="en-US" sz="1800" b="1" dirty="0">
                <a:latin typeface="Barlow Semi Condensed"/>
              </a:rPr>
              <a:t>Cluster 1</a:t>
            </a:r>
            <a:r>
              <a:rPr lang="en-US" sz="1800" dirty="0">
                <a:latin typeface="Barlow Semi Condensed"/>
              </a:rPr>
              <a:t> has an even more diverse set of first common venues than Cluster </a:t>
            </a:r>
            <a:r>
              <a:rPr lang="en-US" sz="1800" dirty="0" smtClean="0">
                <a:latin typeface="Barlow Semi Condensed"/>
              </a:rPr>
              <a:t>0.It’s </a:t>
            </a:r>
            <a:r>
              <a:rPr lang="en-US" sz="1800" dirty="0">
                <a:latin typeface="Barlow Semi Condensed"/>
              </a:rPr>
              <a:t>important to note that doughnut shops were not first most common for any of the neighborhoods, which may be good news for the national doughnut chain looking for the perfect location.</a:t>
            </a:r>
            <a:endParaRPr lang="en-US" sz="1800" dirty="0">
              <a:latin typeface="Barlow Semi Condensed"/>
            </a:endParaRPr>
          </a:p>
        </p:txBody>
      </p:sp>
      <p:pic>
        <p:nvPicPr>
          <p:cNvPr id="6" name="Picture 5"/>
          <p:cNvPicPr/>
          <p:nvPr/>
        </p:nvPicPr>
        <p:blipFill>
          <a:blip r:embed="rId2"/>
          <a:stretch>
            <a:fillRect/>
          </a:stretch>
        </p:blipFill>
        <p:spPr>
          <a:xfrm>
            <a:off x="4846479" y="979712"/>
            <a:ext cx="3763010" cy="3726815"/>
          </a:xfrm>
          <a:prstGeom prst="rect">
            <a:avLst/>
          </a:prstGeom>
        </p:spPr>
      </p:pic>
    </p:spTree>
    <p:extLst>
      <p:ext uri="{BB962C8B-B14F-4D97-AF65-F5344CB8AC3E}">
        <p14:creationId xmlns:p14="http://schemas.microsoft.com/office/powerpoint/2010/main" val="1620185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Pet Shop Brand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653</Words>
  <Application>Microsoft Office PowerPoint</Application>
  <PresentationFormat>On-screen Show (16:9)</PresentationFormat>
  <Paragraphs>84</Paragraphs>
  <Slides>12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Barlow Semi Condensed</vt:lpstr>
      <vt:lpstr>Barlow Semi Condensed SemiBold</vt:lpstr>
      <vt:lpstr>Calibri</vt:lpstr>
      <vt:lpstr>Rokkitt</vt:lpstr>
      <vt:lpstr>Times New Roman</vt:lpstr>
      <vt:lpstr>Zilla Slab</vt:lpstr>
      <vt:lpstr>Pet Shop Brand by SlidesGo</vt:lpstr>
      <vt:lpstr>Where Should We Build Brooklyn's Next Donut Shop?</vt:lpstr>
      <vt:lpstr>PowerPoint Presentation</vt:lpstr>
      <vt:lpstr>BROOKLYN, NY</vt:lpstr>
      <vt:lpstr>THE DATA</vt:lpstr>
      <vt:lpstr>METHODOLOGY</vt:lpstr>
      <vt:lpstr>METHODOLOGY (cont.)</vt:lpstr>
      <vt:lpstr>METHODOLOGY (cont.)</vt:lpstr>
      <vt:lpstr>RESULTS</vt:lpstr>
      <vt:lpstr>RESULTS (cont.)</vt:lpstr>
      <vt:lpstr>RESULTS (cont.)</vt:lpstr>
      <vt:lpstr>DISCUSSION</vt:lpstr>
      <vt:lpstr>RECOMMENDATIONS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DONUTS</dc:title>
  <dc:creator>Lawrence, Chrishelle</dc:creator>
  <cp:lastModifiedBy>Lawrence, Chrishelle</cp:lastModifiedBy>
  <cp:revision>12</cp:revision>
  <dcterms:modified xsi:type="dcterms:W3CDTF">2020-05-11T19:25:46Z</dcterms:modified>
</cp:coreProperties>
</file>